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notesMasterIdLst>
    <p:notesMasterId r:id="rId16"/>
  </p:notesMasterIdLst>
  <p:sldIdLst>
    <p:sldId id="256" r:id="rId2"/>
    <p:sldId id="257" r:id="rId3"/>
    <p:sldId id="279" r:id="rId4"/>
    <p:sldId id="267" r:id="rId5"/>
    <p:sldId id="269" r:id="rId6"/>
    <p:sldId id="276" r:id="rId7"/>
    <p:sldId id="271" r:id="rId8"/>
    <p:sldId id="274" r:id="rId9"/>
    <p:sldId id="259" r:id="rId10"/>
    <p:sldId id="281" r:id="rId11"/>
    <p:sldId id="272" r:id="rId12"/>
    <p:sldId id="262" r:id="rId13"/>
    <p:sldId id="264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557A6-25B3-2618-40D7-82B302C167CA}" v="232" dt="2021-04-22T08:38:18.531"/>
    <p1510:client id="{61B79531-6CA1-5621-D064-34696A3A5DB9}" v="126" dt="2021-05-11T06:10:23.257"/>
    <p1510:client id="{6A053D40-47B8-183E-B1EA-30CE6D3BB652}" v="47" dt="2021-04-27T06:36:21.927"/>
    <p1510:client id="{84887DF9-96C9-CE72-701F-7C9DFE5EF244}" v="32" dt="2021-04-27T04:15:23.635"/>
    <p1510:client id="{D7FCC09F-F0BF-0000-96D4-B420E16EF452}" v="7" dt="2021-04-23T07:29:34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5" autoAdjust="0"/>
    <p:restoredTop sz="69008" autoAdjust="0"/>
  </p:normalViewPr>
  <p:slideViewPr>
    <p:cSldViewPr snapToGrid="0">
      <p:cViewPr varScale="1">
        <p:scale>
          <a:sx n="79" d="100"/>
          <a:sy n="79" d="100"/>
        </p:scale>
        <p:origin x="24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3657B-054F-47BB-8DF1-98873B33353B}" type="doc">
      <dgm:prSet loTypeId="urn:microsoft.com/office/officeart/2011/layout/CircleProcess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59DD881-6FA9-461A-BD15-A80D333505BF}">
      <dgm:prSet phldrT="[Text]"/>
      <dgm:spPr/>
      <dgm:t>
        <a:bodyPr/>
        <a:lstStyle/>
        <a:p>
          <a:r>
            <a:rPr lang="zh-TW" altLang="en-US" dirty="0"/>
            <a:t>關愛地球</a:t>
          </a:r>
          <a:endParaRPr lang="en-US" altLang="zh-HK" dirty="0"/>
        </a:p>
      </dgm:t>
    </dgm:pt>
    <dgm:pt modelId="{D48781E1-2BD8-4696-BA7C-0172688BD356}" type="par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651ADD47-1381-4A0E-B4FE-18444C861220}" type="sib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8D432B78-638A-41D6-881C-509948946FBD}">
      <dgm:prSet phldrT="[Text]"/>
      <dgm:spPr/>
      <dgm:t>
        <a:bodyPr/>
        <a:lstStyle/>
        <a:p>
          <a:r>
            <a:rPr lang="zh-TW" altLang="en-US" dirty="0"/>
            <a:t>責任感</a:t>
          </a:r>
          <a:endParaRPr lang="en-US" altLang="zh-HK" dirty="0"/>
        </a:p>
      </dgm:t>
    </dgm:pt>
    <dgm:pt modelId="{66F872BD-FD35-4087-B06D-EA318798D355}" type="par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D131F25F-C812-4945-93D0-E1E6B0B440B4}" type="sib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91E05EEA-B18E-43AB-8489-432B7AD2A100}">
      <dgm:prSet/>
      <dgm:spPr/>
      <dgm:t>
        <a:bodyPr/>
        <a:lstStyle/>
        <a:p>
          <a:r>
            <a:rPr lang="zh-TW" altLang="en-US" dirty="0"/>
            <a:t>珍惜</a:t>
          </a:r>
          <a:endParaRPr lang="en-US" altLang="zh-HK" dirty="0"/>
        </a:p>
      </dgm:t>
    </dgm:pt>
    <dgm:pt modelId="{82166CFC-2786-41F2-8C83-CA7886C03AF2}" type="par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B3F05202-EE6C-430A-99A3-B6385675B4DA}" type="sib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2DEF5183-F035-415A-80C8-C2763AAE338C}">
      <dgm:prSet/>
      <dgm:spPr/>
      <dgm:t>
        <a:bodyPr/>
        <a:lstStyle/>
        <a:p>
          <a:r>
            <a:rPr lang="zh-TW" altLang="en-US" dirty="0"/>
            <a:t>環保</a:t>
          </a:r>
          <a:endParaRPr lang="en-US" altLang="zh-HK" dirty="0"/>
        </a:p>
      </dgm:t>
    </dgm:pt>
    <dgm:pt modelId="{1202011E-0B41-4EC3-A5F5-E031F859451D}" type="par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3740A3A8-1B61-4238-95C5-5B320777A9EE}" type="sib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49092988-6AF4-448B-B2CC-BA99086EC7BF}" type="pres">
      <dgm:prSet presAssocID="{7673657B-054F-47BB-8DF1-98873B33353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5E67019E-7620-464A-9F73-42732D2D5CF2}" type="pres">
      <dgm:prSet presAssocID="{2DEF5183-F035-415A-80C8-C2763AAE338C}" presName="Accent4" presStyleCnt="0"/>
      <dgm:spPr/>
    </dgm:pt>
    <dgm:pt modelId="{38D93888-F2AD-43C5-B6E2-FBAAAEEE6CC4}" type="pres">
      <dgm:prSet presAssocID="{2DEF5183-F035-415A-80C8-C2763AAE338C}" presName="Accent" presStyleLbl="node1" presStyleIdx="0" presStyleCnt="4"/>
      <dgm:spPr/>
    </dgm:pt>
    <dgm:pt modelId="{41B86722-D65B-45DD-94E3-6E40DA3A052D}" type="pres">
      <dgm:prSet presAssocID="{2DEF5183-F035-415A-80C8-C2763AAE338C}" presName="ParentBackground4" presStyleCnt="0"/>
      <dgm:spPr/>
    </dgm:pt>
    <dgm:pt modelId="{7219BCAB-27FA-4B9A-B70D-38B226B33821}" type="pres">
      <dgm:prSet presAssocID="{2DEF5183-F035-415A-80C8-C2763AAE338C}" presName="ParentBackground" presStyleLbl="fgAcc1" presStyleIdx="0" presStyleCnt="4"/>
      <dgm:spPr/>
      <dgm:t>
        <a:bodyPr/>
        <a:lstStyle/>
        <a:p>
          <a:endParaRPr lang="en-US" altLang="zh-HK"/>
        </a:p>
      </dgm:t>
    </dgm:pt>
    <dgm:pt modelId="{25E46636-7D60-4C00-AF0B-A75C073C3C4C}" type="pres">
      <dgm:prSet presAssocID="{2DEF5183-F035-415A-80C8-C2763AAE338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DFFCA43-092E-444E-8CC6-A05643834166}" type="pres">
      <dgm:prSet presAssocID="{91E05EEA-B18E-43AB-8489-432B7AD2A100}" presName="Accent3" presStyleCnt="0"/>
      <dgm:spPr/>
    </dgm:pt>
    <dgm:pt modelId="{599B4883-6E92-4092-A6A5-A17094A8C352}" type="pres">
      <dgm:prSet presAssocID="{91E05EEA-B18E-43AB-8489-432B7AD2A100}" presName="Accent" presStyleLbl="node1" presStyleIdx="1" presStyleCnt="4"/>
      <dgm:spPr/>
    </dgm:pt>
    <dgm:pt modelId="{FBC341CD-0D18-444E-834A-2EAE97F49CED}" type="pres">
      <dgm:prSet presAssocID="{91E05EEA-B18E-43AB-8489-432B7AD2A100}" presName="ParentBackground3" presStyleCnt="0"/>
      <dgm:spPr/>
    </dgm:pt>
    <dgm:pt modelId="{B3B54982-A601-45DC-83F5-9640698257C2}" type="pres">
      <dgm:prSet presAssocID="{91E05EEA-B18E-43AB-8489-432B7AD2A100}" presName="ParentBackground" presStyleLbl="fgAcc1" presStyleIdx="1" presStyleCnt="4"/>
      <dgm:spPr/>
      <dgm:t>
        <a:bodyPr/>
        <a:lstStyle/>
        <a:p>
          <a:endParaRPr lang="en-US" altLang="zh-HK"/>
        </a:p>
      </dgm:t>
    </dgm:pt>
    <dgm:pt modelId="{019C65E7-E85F-48AA-B485-1422C5805FF2}" type="pres">
      <dgm:prSet presAssocID="{91E05EEA-B18E-43AB-8489-432B7AD2A10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EA28E43C-BE17-4626-AF4F-87E334F561EB}" type="pres">
      <dgm:prSet presAssocID="{8D432B78-638A-41D6-881C-509948946FBD}" presName="Accent2" presStyleCnt="0"/>
      <dgm:spPr/>
    </dgm:pt>
    <dgm:pt modelId="{D75CD194-EBF6-4C17-BC4D-97E24FE27E86}" type="pres">
      <dgm:prSet presAssocID="{8D432B78-638A-41D6-881C-509948946FBD}" presName="Accent" presStyleLbl="node1" presStyleIdx="2" presStyleCnt="4"/>
      <dgm:spPr/>
    </dgm:pt>
    <dgm:pt modelId="{7AD79E6D-A3DD-4B9E-8689-6D991E9A8DBE}" type="pres">
      <dgm:prSet presAssocID="{8D432B78-638A-41D6-881C-509948946FBD}" presName="ParentBackground2" presStyleCnt="0"/>
      <dgm:spPr/>
    </dgm:pt>
    <dgm:pt modelId="{B15B4674-BEF5-4AF0-9462-EB77DB751A52}" type="pres">
      <dgm:prSet presAssocID="{8D432B78-638A-41D6-881C-509948946FBD}" presName="ParentBackground" presStyleLbl="fgAcc1" presStyleIdx="2" presStyleCnt="4"/>
      <dgm:spPr/>
      <dgm:t>
        <a:bodyPr/>
        <a:lstStyle/>
        <a:p>
          <a:endParaRPr lang="en-US" altLang="zh-HK"/>
        </a:p>
      </dgm:t>
    </dgm:pt>
    <dgm:pt modelId="{D8C6F061-A9BF-405C-BA63-0F6896111EE8}" type="pres">
      <dgm:prSet presAssocID="{8D432B78-638A-41D6-881C-509948946FB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74C8A02-5793-4AA5-8221-1856ADF176B7}" type="pres">
      <dgm:prSet presAssocID="{D59DD881-6FA9-461A-BD15-A80D333505BF}" presName="Accent1" presStyleCnt="0"/>
      <dgm:spPr/>
    </dgm:pt>
    <dgm:pt modelId="{464F2D6C-A8B4-4610-90EC-C90EC280627C}" type="pres">
      <dgm:prSet presAssocID="{D59DD881-6FA9-461A-BD15-A80D333505BF}" presName="Accent" presStyleLbl="node1" presStyleIdx="3" presStyleCnt="4"/>
      <dgm:spPr/>
    </dgm:pt>
    <dgm:pt modelId="{7EB4AE09-BD6B-49A7-9C33-3E73BC954901}" type="pres">
      <dgm:prSet presAssocID="{D59DD881-6FA9-461A-BD15-A80D333505BF}" presName="ParentBackground1" presStyleCnt="0"/>
      <dgm:spPr/>
    </dgm:pt>
    <dgm:pt modelId="{D19D4C59-515C-458C-A5BD-4A6200F5FB06}" type="pres">
      <dgm:prSet presAssocID="{D59DD881-6FA9-461A-BD15-A80D333505BF}" presName="ParentBackground" presStyleLbl="fgAcc1" presStyleIdx="3" presStyleCnt="4"/>
      <dgm:spPr/>
      <dgm:t>
        <a:bodyPr/>
        <a:lstStyle/>
        <a:p>
          <a:endParaRPr lang="en-US" altLang="zh-HK"/>
        </a:p>
      </dgm:t>
    </dgm:pt>
    <dgm:pt modelId="{3DA0B2C1-E159-46C1-9B4A-15806E5EA631}" type="pres">
      <dgm:prSet presAssocID="{D59DD881-6FA9-461A-BD15-A80D333505B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BEA09158-1CA7-4F77-A3B6-8CBC82D051F7}" srcId="{7673657B-054F-47BB-8DF1-98873B33353B}" destId="{2DEF5183-F035-415A-80C8-C2763AAE338C}" srcOrd="3" destOrd="0" parTransId="{1202011E-0B41-4EC3-A5F5-E031F859451D}" sibTransId="{3740A3A8-1B61-4238-95C5-5B320777A9EE}"/>
    <dgm:cxn modelId="{C27011E8-E5E5-427A-947A-C09228A67E6F}" type="presOf" srcId="{91E05EEA-B18E-43AB-8489-432B7AD2A100}" destId="{B3B54982-A601-45DC-83F5-9640698257C2}" srcOrd="0" destOrd="0" presId="urn:microsoft.com/office/officeart/2011/layout/CircleProcess"/>
    <dgm:cxn modelId="{74BCB5E6-A062-4E12-9965-7010B07B9F74}" type="presOf" srcId="{2DEF5183-F035-415A-80C8-C2763AAE338C}" destId="{25E46636-7D60-4C00-AF0B-A75C073C3C4C}" srcOrd="1" destOrd="0" presId="urn:microsoft.com/office/officeart/2011/layout/CircleProcess"/>
    <dgm:cxn modelId="{7ACBF48E-99DE-4F67-A1E6-A4604B16D9A5}" type="presOf" srcId="{91E05EEA-B18E-43AB-8489-432B7AD2A100}" destId="{019C65E7-E85F-48AA-B485-1422C5805FF2}" srcOrd="1" destOrd="0" presId="urn:microsoft.com/office/officeart/2011/layout/CircleProcess"/>
    <dgm:cxn modelId="{FF718C34-54B7-4F1C-8495-496CB8F12A61}" type="presOf" srcId="{8D432B78-638A-41D6-881C-509948946FBD}" destId="{D8C6F061-A9BF-405C-BA63-0F6896111EE8}" srcOrd="1" destOrd="0" presId="urn:microsoft.com/office/officeart/2011/layout/CircleProcess"/>
    <dgm:cxn modelId="{91683886-FB90-42FC-9F69-40C36A77F127}" srcId="{7673657B-054F-47BB-8DF1-98873B33353B}" destId="{D59DD881-6FA9-461A-BD15-A80D333505BF}" srcOrd="0" destOrd="0" parTransId="{D48781E1-2BD8-4696-BA7C-0172688BD356}" sibTransId="{651ADD47-1381-4A0E-B4FE-18444C861220}"/>
    <dgm:cxn modelId="{8F8E789C-5B45-429B-978E-9BDC4444D0B2}" srcId="{7673657B-054F-47BB-8DF1-98873B33353B}" destId="{91E05EEA-B18E-43AB-8489-432B7AD2A100}" srcOrd="2" destOrd="0" parTransId="{82166CFC-2786-41F2-8C83-CA7886C03AF2}" sibTransId="{B3F05202-EE6C-430A-99A3-B6385675B4DA}"/>
    <dgm:cxn modelId="{15D38A51-043A-4453-8FF5-E4B8E520388D}" srcId="{7673657B-054F-47BB-8DF1-98873B33353B}" destId="{8D432B78-638A-41D6-881C-509948946FBD}" srcOrd="1" destOrd="0" parTransId="{66F872BD-FD35-4087-B06D-EA318798D355}" sibTransId="{D131F25F-C812-4945-93D0-E1E6B0B440B4}"/>
    <dgm:cxn modelId="{B0A82A33-7944-4F43-B984-BEBFEFB08759}" type="presOf" srcId="{D59DD881-6FA9-461A-BD15-A80D333505BF}" destId="{D19D4C59-515C-458C-A5BD-4A6200F5FB06}" srcOrd="0" destOrd="0" presId="urn:microsoft.com/office/officeart/2011/layout/CircleProcess"/>
    <dgm:cxn modelId="{432BF9D1-D6D1-44C1-A66C-394AE489DCF3}" type="presOf" srcId="{7673657B-054F-47BB-8DF1-98873B33353B}" destId="{49092988-6AF4-448B-B2CC-BA99086EC7BF}" srcOrd="0" destOrd="0" presId="urn:microsoft.com/office/officeart/2011/layout/CircleProcess"/>
    <dgm:cxn modelId="{5A0B8235-4B1F-4605-9B59-57DB0D64F764}" type="presOf" srcId="{2DEF5183-F035-415A-80C8-C2763AAE338C}" destId="{7219BCAB-27FA-4B9A-B70D-38B226B33821}" srcOrd="0" destOrd="0" presId="urn:microsoft.com/office/officeart/2011/layout/CircleProcess"/>
    <dgm:cxn modelId="{EF199F6D-8261-40D2-8287-0A54E2CFB144}" type="presOf" srcId="{8D432B78-638A-41D6-881C-509948946FBD}" destId="{B15B4674-BEF5-4AF0-9462-EB77DB751A52}" srcOrd="0" destOrd="0" presId="urn:microsoft.com/office/officeart/2011/layout/CircleProcess"/>
    <dgm:cxn modelId="{7AA25D40-4DFE-448B-BABE-3E7475DB258E}" type="presOf" srcId="{D59DD881-6FA9-461A-BD15-A80D333505BF}" destId="{3DA0B2C1-E159-46C1-9B4A-15806E5EA631}" srcOrd="1" destOrd="0" presId="urn:microsoft.com/office/officeart/2011/layout/CircleProcess"/>
    <dgm:cxn modelId="{5CF57946-9E59-4348-B582-23D6C1A71802}" type="presParOf" srcId="{49092988-6AF4-448B-B2CC-BA99086EC7BF}" destId="{5E67019E-7620-464A-9F73-42732D2D5CF2}" srcOrd="0" destOrd="0" presId="urn:microsoft.com/office/officeart/2011/layout/CircleProcess"/>
    <dgm:cxn modelId="{B7DDF404-A413-41E1-969B-9A7EA7F803D3}" type="presParOf" srcId="{5E67019E-7620-464A-9F73-42732D2D5CF2}" destId="{38D93888-F2AD-43C5-B6E2-FBAAAEEE6CC4}" srcOrd="0" destOrd="0" presId="urn:microsoft.com/office/officeart/2011/layout/CircleProcess"/>
    <dgm:cxn modelId="{FAA2EDBB-E3C8-4BE6-A4E2-D07BCE59F5EA}" type="presParOf" srcId="{49092988-6AF4-448B-B2CC-BA99086EC7BF}" destId="{41B86722-D65B-45DD-94E3-6E40DA3A052D}" srcOrd="1" destOrd="0" presId="urn:microsoft.com/office/officeart/2011/layout/CircleProcess"/>
    <dgm:cxn modelId="{A117A62D-B884-4D98-8267-EDE99AB67837}" type="presParOf" srcId="{41B86722-D65B-45DD-94E3-6E40DA3A052D}" destId="{7219BCAB-27FA-4B9A-B70D-38B226B33821}" srcOrd="0" destOrd="0" presId="urn:microsoft.com/office/officeart/2011/layout/CircleProcess"/>
    <dgm:cxn modelId="{6385CD54-648B-4C01-B52B-8A7791E95A3A}" type="presParOf" srcId="{49092988-6AF4-448B-B2CC-BA99086EC7BF}" destId="{25E46636-7D60-4C00-AF0B-A75C073C3C4C}" srcOrd="2" destOrd="0" presId="urn:microsoft.com/office/officeart/2011/layout/CircleProcess"/>
    <dgm:cxn modelId="{582EA784-C3FE-42D6-8E7F-86162BA9C978}" type="presParOf" srcId="{49092988-6AF4-448B-B2CC-BA99086EC7BF}" destId="{FDFFCA43-092E-444E-8CC6-A05643834166}" srcOrd="3" destOrd="0" presId="urn:microsoft.com/office/officeart/2011/layout/CircleProcess"/>
    <dgm:cxn modelId="{817605E1-389B-41F0-9924-5B2BDB012A34}" type="presParOf" srcId="{FDFFCA43-092E-444E-8CC6-A05643834166}" destId="{599B4883-6E92-4092-A6A5-A17094A8C352}" srcOrd="0" destOrd="0" presId="urn:microsoft.com/office/officeart/2011/layout/CircleProcess"/>
    <dgm:cxn modelId="{CAE9A6C0-8511-47D0-8713-D51833EFE162}" type="presParOf" srcId="{49092988-6AF4-448B-B2CC-BA99086EC7BF}" destId="{FBC341CD-0D18-444E-834A-2EAE97F49CED}" srcOrd="4" destOrd="0" presId="urn:microsoft.com/office/officeart/2011/layout/CircleProcess"/>
    <dgm:cxn modelId="{23C0D948-4571-49EB-8927-6C76AAC654AE}" type="presParOf" srcId="{FBC341CD-0D18-444E-834A-2EAE97F49CED}" destId="{B3B54982-A601-45DC-83F5-9640698257C2}" srcOrd="0" destOrd="0" presId="urn:microsoft.com/office/officeart/2011/layout/CircleProcess"/>
    <dgm:cxn modelId="{CFD58D47-098B-4718-BDFC-00A5A5DA8D45}" type="presParOf" srcId="{49092988-6AF4-448B-B2CC-BA99086EC7BF}" destId="{019C65E7-E85F-48AA-B485-1422C5805FF2}" srcOrd="5" destOrd="0" presId="urn:microsoft.com/office/officeart/2011/layout/CircleProcess"/>
    <dgm:cxn modelId="{95A6FEEC-4367-463D-9C31-07F8E6BDB832}" type="presParOf" srcId="{49092988-6AF4-448B-B2CC-BA99086EC7BF}" destId="{EA28E43C-BE17-4626-AF4F-87E334F561EB}" srcOrd="6" destOrd="0" presId="urn:microsoft.com/office/officeart/2011/layout/CircleProcess"/>
    <dgm:cxn modelId="{2BA35AE0-3D3E-4BFB-8D25-CF3B4423982C}" type="presParOf" srcId="{EA28E43C-BE17-4626-AF4F-87E334F561EB}" destId="{D75CD194-EBF6-4C17-BC4D-97E24FE27E86}" srcOrd="0" destOrd="0" presId="urn:microsoft.com/office/officeart/2011/layout/CircleProcess"/>
    <dgm:cxn modelId="{B940E870-956A-46E5-B0D2-D721EC485EB0}" type="presParOf" srcId="{49092988-6AF4-448B-B2CC-BA99086EC7BF}" destId="{7AD79E6D-A3DD-4B9E-8689-6D991E9A8DBE}" srcOrd="7" destOrd="0" presId="urn:microsoft.com/office/officeart/2011/layout/CircleProcess"/>
    <dgm:cxn modelId="{54BEFFA8-D406-4B4C-9D09-088FFF8E79FD}" type="presParOf" srcId="{7AD79E6D-A3DD-4B9E-8689-6D991E9A8DBE}" destId="{B15B4674-BEF5-4AF0-9462-EB77DB751A52}" srcOrd="0" destOrd="0" presId="urn:microsoft.com/office/officeart/2011/layout/CircleProcess"/>
    <dgm:cxn modelId="{59CCE531-8A0A-40E9-9679-5F201D0CBD07}" type="presParOf" srcId="{49092988-6AF4-448B-B2CC-BA99086EC7BF}" destId="{D8C6F061-A9BF-405C-BA63-0F6896111EE8}" srcOrd="8" destOrd="0" presId="urn:microsoft.com/office/officeart/2011/layout/CircleProcess"/>
    <dgm:cxn modelId="{AB3A151A-89B8-4FDA-8EED-E03B819E039A}" type="presParOf" srcId="{49092988-6AF4-448B-B2CC-BA99086EC7BF}" destId="{274C8A02-5793-4AA5-8221-1856ADF176B7}" srcOrd="9" destOrd="0" presId="urn:microsoft.com/office/officeart/2011/layout/CircleProcess"/>
    <dgm:cxn modelId="{1E12D2BC-5B36-4C2A-B1C8-DEDDAA9EE798}" type="presParOf" srcId="{274C8A02-5793-4AA5-8221-1856ADF176B7}" destId="{464F2D6C-A8B4-4610-90EC-C90EC280627C}" srcOrd="0" destOrd="0" presId="urn:microsoft.com/office/officeart/2011/layout/CircleProcess"/>
    <dgm:cxn modelId="{7D57A943-43F0-46B4-9E19-CB47A3B8A62C}" type="presParOf" srcId="{49092988-6AF4-448B-B2CC-BA99086EC7BF}" destId="{7EB4AE09-BD6B-49A7-9C33-3E73BC954901}" srcOrd="10" destOrd="0" presId="urn:microsoft.com/office/officeart/2011/layout/CircleProcess"/>
    <dgm:cxn modelId="{FFA7A84B-AA42-4080-AB16-09F60C25B102}" type="presParOf" srcId="{7EB4AE09-BD6B-49A7-9C33-3E73BC954901}" destId="{D19D4C59-515C-458C-A5BD-4A6200F5FB06}" srcOrd="0" destOrd="0" presId="urn:microsoft.com/office/officeart/2011/layout/CircleProcess"/>
    <dgm:cxn modelId="{C1432F75-6EF1-4D2E-845B-ECA2197A7DE9}" type="presParOf" srcId="{49092988-6AF4-448B-B2CC-BA99086EC7BF}" destId="{3DA0B2C1-E159-46C1-9B4A-15806E5EA63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3657B-054F-47BB-8DF1-98873B33353B}" type="doc">
      <dgm:prSet loTypeId="urn:microsoft.com/office/officeart/2011/layout/CircleProcess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59DD881-6FA9-461A-BD15-A80D333505BF}">
      <dgm:prSet phldrT="[Text]"/>
      <dgm:spPr/>
      <dgm:t>
        <a:bodyPr/>
        <a:lstStyle/>
        <a:p>
          <a:r>
            <a:rPr lang="zh-TW" altLang="en-US" dirty="0"/>
            <a:t>關愛地球</a:t>
          </a:r>
          <a:endParaRPr lang="en-US" altLang="zh-HK" dirty="0"/>
        </a:p>
      </dgm:t>
    </dgm:pt>
    <dgm:pt modelId="{D48781E1-2BD8-4696-BA7C-0172688BD356}" type="par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651ADD47-1381-4A0E-B4FE-18444C861220}" type="sib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8D432B78-638A-41D6-881C-509948946FBD}">
      <dgm:prSet phldrT="[Text]"/>
      <dgm:spPr/>
      <dgm:t>
        <a:bodyPr/>
        <a:lstStyle/>
        <a:p>
          <a:r>
            <a:rPr lang="zh-TW" altLang="en-US" dirty="0"/>
            <a:t>責任感</a:t>
          </a:r>
          <a:endParaRPr lang="en-US" altLang="zh-HK" dirty="0"/>
        </a:p>
      </dgm:t>
    </dgm:pt>
    <dgm:pt modelId="{66F872BD-FD35-4087-B06D-EA318798D355}" type="par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D131F25F-C812-4945-93D0-E1E6B0B440B4}" type="sib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91E05EEA-B18E-43AB-8489-432B7AD2A100}">
      <dgm:prSet/>
      <dgm:spPr/>
      <dgm:t>
        <a:bodyPr/>
        <a:lstStyle/>
        <a:p>
          <a:r>
            <a:rPr lang="zh-TW" altLang="en-US" dirty="0"/>
            <a:t>珍惜</a:t>
          </a:r>
          <a:endParaRPr lang="en-US" altLang="zh-HK" dirty="0"/>
        </a:p>
      </dgm:t>
    </dgm:pt>
    <dgm:pt modelId="{82166CFC-2786-41F2-8C83-CA7886C03AF2}" type="par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B3F05202-EE6C-430A-99A3-B6385675B4DA}" type="sib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2DEF5183-F035-415A-80C8-C2763AAE338C}">
      <dgm:prSet/>
      <dgm:spPr/>
      <dgm:t>
        <a:bodyPr/>
        <a:lstStyle/>
        <a:p>
          <a:r>
            <a:rPr lang="zh-TW" altLang="en-US" dirty="0"/>
            <a:t>環保</a:t>
          </a:r>
          <a:endParaRPr lang="en-US" altLang="zh-HK" dirty="0"/>
        </a:p>
      </dgm:t>
    </dgm:pt>
    <dgm:pt modelId="{1202011E-0B41-4EC3-A5F5-E031F859451D}" type="par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3740A3A8-1B61-4238-95C5-5B320777A9EE}" type="sib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49092988-6AF4-448B-B2CC-BA99086EC7BF}" type="pres">
      <dgm:prSet presAssocID="{7673657B-054F-47BB-8DF1-98873B33353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5E67019E-7620-464A-9F73-42732D2D5CF2}" type="pres">
      <dgm:prSet presAssocID="{2DEF5183-F035-415A-80C8-C2763AAE338C}" presName="Accent4" presStyleCnt="0"/>
      <dgm:spPr/>
    </dgm:pt>
    <dgm:pt modelId="{38D93888-F2AD-43C5-B6E2-FBAAAEEE6CC4}" type="pres">
      <dgm:prSet presAssocID="{2DEF5183-F035-415A-80C8-C2763AAE338C}" presName="Accent" presStyleLbl="node1" presStyleIdx="0" presStyleCnt="4"/>
      <dgm:spPr/>
    </dgm:pt>
    <dgm:pt modelId="{41B86722-D65B-45DD-94E3-6E40DA3A052D}" type="pres">
      <dgm:prSet presAssocID="{2DEF5183-F035-415A-80C8-C2763AAE338C}" presName="ParentBackground4" presStyleCnt="0"/>
      <dgm:spPr/>
    </dgm:pt>
    <dgm:pt modelId="{7219BCAB-27FA-4B9A-B70D-38B226B33821}" type="pres">
      <dgm:prSet presAssocID="{2DEF5183-F035-415A-80C8-C2763AAE338C}" presName="ParentBackground" presStyleLbl="fgAcc1" presStyleIdx="0" presStyleCnt="4"/>
      <dgm:spPr/>
      <dgm:t>
        <a:bodyPr/>
        <a:lstStyle/>
        <a:p>
          <a:endParaRPr lang="en-US" altLang="zh-HK"/>
        </a:p>
      </dgm:t>
    </dgm:pt>
    <dgm:pt modelId="{25E46636-7D60-4C00-AF0B-A75C073C3C4C}" type="pres">
      <dgm:prSet presAssocID="{2DEF5183-F035-415A-80C8-C2763AAE338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DFFCA43-092E-444E-8CC6-A05643834166}" type="pres">
      <dgm:prSet presAssocID="{91E05EEA-B18E-43AB-8489-432B7AD2A100}" presName="Accent3" presStyleCnt="0"/>
      <dgm:spPr/>
    </dgm:pt>
    <dgm:pt modelId="{599B4883-6E92-4092-A6A5-A17094A8C352}" type="pres">
      <dgm:prSet presAssocID="{91E05EEA-B18E-43AB-8489-432B7AD2A100}" presName="Accent" presStyleLbl="node1" presStyleIdx="1" presStyleCnt="4"/>
      <dgm:spPr/>
    </dgm:pt>
    <dgm:pt modelId="{FBC341CD-0D18-444E-834A-2EAE97F49CED}" type="pres">
      <dgm:prSet presAssocID="{91E05EEA-B18E-43AB-8489-432B7AD2A100}" presName="ParentBackground3" presStyleCnt="0"/>
      <dgm:spPr/>
    </dgm:pt>
    <dgm:pt modelId="{B3B54982-A601-45DC-83F5-9640698257C2}" type="pres">
      <dgm:prSet presAssocID="{91E05EEA-B18E-43AB-8489-432B7AD2A100}" presName="ParentBackground" presStyleLbl="fgAcc1" presStyleIdx="1" presStyleCnt="4"/>
      <dgm:spPr/>
      <dgm:t>
        <a:bodyPr/>
        <a:lstStyle/>
        <a:p>
          <a:endParaRPr lang="en-US" altLang="zh-HK"/>
        </a:p>
      </dgm:t>
    </dgm:pt>
    <dgm:pt modelId="{019C65E7-E85F-48AA-B485-1422C5805FF2}" type="pres">
      <dgm:prSet presAssocID="{91E05EEA-B18E-43AB-8489-432B7AD2A10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EA28E43C-BE17-4626-AF4F-87E334F561EB}" type="pres">
      <dgm:prSet presAssocID="{8D432B78-638A-41D6-881C-509948946FBD}" presName="Accent2" presStyleCnt="0"/>
      <dgm:spPr/>
    </dgm:pt>
    <dgm:pt modelId="{D75CD194-EBF6-4C17-BC4D-97E24FE27E86}" type="pres">
      <dgm:prSet presAssocID="{8D432B78-638A-41D6-881C-509948946FBD}" presName="Accent" presStyleLbl="node1" presStyleIdx="2" presStyleCnt="4"/>
      <dgm:spPr/>
    </dgm:pt>
    <dgm:pt modelId="{7AD79E6D-A3DD-4B9E-8689-6D991E9A8DBE}" type="pres">
      <dgm:prSet presAssocID="{8D432B78-638A-41D6-881C-509948946FBD}" presName="ParentBackground2" presStyleCnt="0"/>
      <dgm:spPr/>
    </dgm:pt>
    <dgm:pt modelId="{B15B4674-BEF5-4AF0-9462-EB77DB751A52}" type="pres">
      <dgm:prSet presAssocID="{8D432B78-638A-41D6-881C-509948946FBD}" presName="ParentBackground" presStyleLbl="fgAcc1" presStyleIdx="2" presStyleCnt="4"/>
      <dgm:spPr/>
      <dgm:t>
        <a:bodyPr/>
        <a:lstStyle/>
        <a:p>
          <a:endParaRPr lang="en-US" altLang="zh-HK"/>
        </a:p>
      </dgm:t>
    </dgm:pt>
    <dgm:pt modelId="{D8C6F061-A9BF-405C-BA63-0F6896111EE8}" type="pres">
      <dgm:prSet presAssocID="{8D432B78-638A-41D6-881C-509948946FB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74C8A02-5793-4AA5-8221-1856ADF176B7}" type="pres">
      <dgm:prSet presAssocID="{D59DD881-6FA9-461A-BD15-A80D333505BF}" presName="Accent1" presStyleCnt="0"/>
      <dgm:spPr/>
    </dgm:pt>
    <dgm:pt modelId="{464F2D6C-A8B4-4610-90EC-C90EC280627C}" type="pres">
      <dgm:prSet presAssocID="{D59DD881-6FA9-461A-BD15-A80D333505BF}" presName="Accent" presStyleLbl="node1" presStyleIdx="3" presStyleCnt="4"/>
      <dgm:spPr/>
    </dgm:pt>
    <dgm:pt modelId="{7EB4AE09-BD6B-49A7-9C33-3E73BC954901}" type="pres">
      <dgm:prSet presAssocID="{D59DD881-6FA9-461A-BD15-A80D333505BF}" presName="ParentBackground1" presStyleCnt="0"/>
      <dgm:spPr/>
    </dgm:pt>
    <dgm:pt modelId="{D19D4C59-515C-458C-A5BD-4A6200F5FB06}" type="pres">
      <dgm:prSet presAssocID="{D59DD881-6FA9-461A-BD15-A80D333505BF}" presName="ParentBackground" presStyleLbl="fgAcc1" presStyleIdx="3" presStyleCnt="4"/>
      <dgm:spPr/>
      <dgm:t>
        <a:bodyPr/>
        <a:lstStyle/>
        <a:p>
          <a:endParaRPr lang="en-US" altLang="zh-HK"/>
        </a:p>
      </dgm:t>
    </dgm:pt>
    <dgm:pt modelId="{3DA0B2C1-E159-46C1-9B4A-15806E5EA631}" type="pres">
      <dgm:prSet presAssocID="{D59DD881-6FA9-461A-BD15-A80D333505B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BEA09158-1CA7-4F77-A3B6-8CBC82D051F7}" srcId="{7673657B-054F-47BB-8DF1-98873B33353B}" destId="{2DEF5183-F035-415A-80C8-C2763AAE338C}" srcOrd="3" destOrd="0" parTransId="{1202011E-0B41-4EC3-A5F5-E031F859451D}" sibTransId="{3740A3A8-1B61-4238-95C5-5B320777A9EE}"/>
    <dgm:cxn modelId="{C27011E8-E5E5-427A-947A-C09228A67E6F}" type="presOf" srcId="{91E05EEA-B18E-43AB-8489-432B7AD2A100}" destId="{B3B54982-A601-45DC-83F5-9640698257C2}" srcOrd="0" destOrd="0" presId="urn:microsoft.com/office/officeart/2011/layout/CircleProcess"/>
    <dgm:cxn modelId="{74BCB5E6-A062-4E12-9965-7010B07B9F74}" type="presOf" srcId="{2DEF5183-F035-415A-80C8-C2763AAE338C}" destId="{25E46636-7D60-4C00-AF0B-A75C073C3C4C}" srcOrd="1" destOrd="0" presId="urn:microsoft.com/office/officeart/2011/layout/CircleProcess"/>
    <dgm:cxn modelId="{7ACBF48E-99DE-4F67-A1E6-A4604B16D9A5}" type="presOf" srcId="{91E05EEA-B18E-43AB-8489-432B7AD2A100}" destId="{019C65E7-E85F-48AA-B485-1422C5805FF2}" srcOrd="1" destOrd="0" presId="urn:microsoft.com/office/officeart/2011/layout/CircleProcess"/>
    <dgm:cxn modelId="{FF718C34-54B7-4F1C-8495-496CB8F12A61}" type="presOf" srcId="{8D432B78-638A-41D6-881C-509948946FBD}" destId="{D8C6F061-A9BF-405C-BA63-0F6896111EE8}" srcOrd="1" destOrd="0" presId="urn:microsoft.com/office/officeart/2011/layout/CircleProcess"/>
    <dgm:cxn modelId="{91683886-FB90-42FC-9F69-40C36A77F127}" srcId="{7673657B-054F-47BB-8DF1-98873B33353B}" destId="{D59DD881-6FA9-461A-BD15-A80D333505BF}" srcOrd="0" destOrd="0" parTransId="{D48781E1-2BD8-4696-BA7C-0172688BD356}" sibTransId="{651ADD47-1381-4A0E-B4FE-18444C861220}"/>
    <dgm:cxn modelId="{8F8E789C-5B45-429B-978E-9BDC4444D0B2}" srcId="{7673657B-054F-47BB-8DF1-98873B33353B}" destId="{91E05EEA-B18E-43AB-8489-432B7AD2A100}" srcOrd="2" destOrd="0" parTransId="{82166CFC-2786-41F2-8C83-CA7886C03AF2}" sibTransId="{B3F05202-EE6C-430A-99A3-B6385675B4DA}"/>
    <dgm:cxn modelId="{15D38A51-043A-4453-8FF5-E4B8E520388D}" srcId="{7673657B-054F-47BB-8DF1-98873B33353B}" destId="{8D432B78-638A-41D6-881C-509948946FBD}" srcOrd="1" destOrd="0" parTransId="{66F872BD-FD35-4087-B06D-EA318798D355}" sibTransId="{D131F25F-C812-4945-93D0-E1E6B0B440B4}"/>
    <dgm:cxn modelId="{B0A82A33-7944-4F43-B984-BEBFEFB08759}" type="presOf" srcId="{D59DD881-6FA9-461A-BD15-A80D333505BF}" destId="{D19D4C59-515C-458C-A5BD-4A6200F5FB06}" srcOrd="0" destOrd="0" presId="urn:microsoft.com/office/officeart/2011/layout/CircleProcess"/>
    <dgm:cxn modelId="{432BF9D1-D6D1-44C1-A66C-394AE489DCF3}" type="presOf" srcId="{7673657B-054F-47BB-8DF1-98873B33353B}" destId="{49092988-6AF4-448B-B2CC-BA99086EC7BF}" srcOrd="0" destOrd="0" presId="urn:microsoft.com/office/officeart/2011/layout/CircleProcess"/>
    <dgm:cxn modelId="{5A0B8235-4B1F-4605-9B59-57DB0D64F764}" type="presOf" srcId="{2DEF5183-F035-415A-80C8-C2763AAE338C}" destId="{7219BCAB-27FA-4B9A-B70D-38B226B33821}" srcOrd="0" destOrd="0" presId="urn:microsoft.com/office/officeart/2011/layout/CircleProcess"/>
    <dgm:cxn modelId="{EF199F6D-8261-40D2-8287-0A54E2CFB144}" type="presOf" srcId="{8D432B78-638A-41D6-881C-509948946FBD}" destId="{B15B4674-BEF5-4AF0-9462-EB77DB751A52}" srcOrd="0" destOrd="0" presId="urn:microsoft.com/office/officeart/2011/layout/CircleProcess"/>
    <dgm:cxn modelId="{7AA25D40-4DFE-448B-BABE-3E7475DB258E}" type="presOf" srcId="{D59DD881-6FA9-461A-BD15-A80D333505BF}" destId="{3DA0B2C1-E159-46C1-9B4A-15806E5EA631}" srcOrd="1" destOrd="0" presId="urn:microsoft.com/office/officeart/2011/layout/CircleProcess"/>
    <dgm:cxn modelId="{5CF57946-9E59-4348-B582-23D6C1A71802}" type="presParOf" srcId="{49092988-6AF4-448B-B2CC-BA99086EC7BF}" destId="{5E67019E-7620-464A-9F73-42732D2D5CF2}" srcOrd="0" destOrd="0" presId="urn:microsoft.com/office/officeart/2011/layout/CircleProcess"/>
    <dgm:cxn modelId="{B7DDF404-A413-41E1-969B-9A7EA7F803D3}" type="presParOf" srcId="{5E67019E-7620-464A-9F73-42732D2D5CF2}" destId="{38D93888-F2AD-43C5-B6E2-FBAAAEEE6CC4}" srcOrd="0" destOrd="0" presId="urn:microsoft.com/office/officeart/2011/layout/CircleProcess"/>
    <dgm:cxn modelId="{FAA2EDBB-E3C8-4BE6-A4E2-D07BCE59F5EA}" type="presParOf" srcId="{49092988-6AF4-448B-B2CC-BA99086EC7BF}" destId="{41B86722-D65B-45DD-94E3-6E40DA3A052D}" srcOrd="1" destOrd="0" presId="urn:microsoft.com/office/officeart/2011/layout/CircleProcess"/>
    <dgm:cxn modelId="{A117A62D-B884-4D98-8267-EDE99AB67837}" type="presParOf" srcId="{41B86722-D65B-45DD-94E3-6E40DA3A052D}" destId="{7219BCAB-27FA-4B9A-B70D-38B226B33821}" srcOrd="0" destOrd="0" presId="urn:microsoft.com/office/officeart/2011/layout/CircleProcess"/>
    <dgm:cxn modelId="{6385CD54-648B-4C01-B52B-8A7791E95A3A}" type="presParOf" srcId="{49092988-6AF4-448B-B2CC-BA99086EC7BF}" destId="{25E46636-7D60-4C00-AF0B-A75C073C3C4C}" srcOrd="2" destOrd="0" presId="urn:microsoft.com/office/officeart/2011/layout/CircleProcess"/>
    <dgm:cxn modelId="{582EA784-C3FE-42D6-8E7F-86162BA9C978}" type="presParOf" srcId="{49092988-6AF4-448B-B2CC-BA99086EC7BF}" destId="{FDFFCA43-092E-444E-8CC6-A05643834166}" srcOrd="3" destOrd="0" presId="urn:microsoft.com/office/officeart/2011/layout/CircleProcess"/>
    <dgm:cxn modelId="{817605E1-389B-41F0-9924-5B2BDB012A34}" type="presParOf" srcId="{FDFFCA43-092E-444E-8CC6-A05643834166}" destId="{599B4883-6E92-4092-A6A5-A17094A8C352}" srcOrd="0" destOrd="0" presId="urn:microsoft.com/office/officeart/2011/layout/CircleProcess"/>
    <dgm:cxn modelId="{CAE9A6C0-8511-47D0-8713-D51833EFE162}" type="presParOf" srcId="{49092988-6AF4-448B-B2CC-BA99086EC7BF}" destId="{FBC341CD-0D18-444E-834A-2EAE97F49CED}" srcOrd="4" destOrd="0" presId="urn:microsoft.com/office/officeart/2011/layout/CircleProcess"/>
    <dgm:cxn modelId="{23C0D948-4571-49EB-8927-6C76AAC654AE}" type="presParOf" srcId="{FBC341CD-0D18-444E-834A-2EAE97F49CED}" destId="{B3B54982-A601-45DC-83F5-9640698257C2}" srcOrd="0" destOrd="0" presId="urn:microsoft.com/office/officeart/2011/layout/CircleProcess"/>
    <dgm:cxn modelId="{CFD58D47-098B-4718-BDFC-00A5A5DA8D45}" type="presParOf" srcId="{49092988-6AF4-448B-B2CC-BA99086EC7BF}" destId="{019C65E7-E85F-48AA-B485-1422C5805FF2}" srcOrd="5" destOrd="0" presId="urn:microsoft.com/office/officeart/2011/layout/CircleProcess"/>
    <dgm:cxn modelId="{95A6FEEC-4367-463D-9C31-07F8E6BDB832}" type="presParOf" srcId="{49092988-6AF4-448B-B2CC-BA99086EC7BF}" destId="{EA28E43C-BE17-4626-AF4F-87E334F561EB}" srcOrd="6" destOrd="0" presId="urn:microsoft.com/office/officeart/2011/layout/CircleProcess"/>
    <dgm:cxn modelId="{2BA35AE0-3D3E-4BFB-8D25-CF3B4423982C}" type="presParOf" srcId="{EA28E43C-BE17-4626-AF4F-87E334F561EB}" destId="{D75CD194-EBF6-4C17-BC4D-97E24FE27E86}" srcOrd="0" destOrd="0" presId="urn:microsoft.com/office/officeart/2011/layout/CircleProcess"/>
    <dgm:cxn modelId="{B940E870-956A-46E5-B0D2-D721EC485EB0}" type="presParOf" srcId="{49092988-6AF4-448B-B2CC-BA99086EC7BF}" destId="{7AD79E6D-A3DD-4B9E-8689-6D991E9A8DBE}" srcOrd="7" destOrd="0" presId="urn:microsoft.com/office/officeart/2011/layout/CircleProcess"/>
    <dgm:cxn modelId="{54BEFFA8-D406-4B4C-9D09-088FFF8E79FD}" type="presParOf" srcId="{7AD79E6D-A3DD-4B9E-8689-6D991E9A8DBE}" destId="{B15B4674-BEF5-4AF0-9462-EB77DB751A52}" srcOrd="0" destOrd="0" presId="urn:microsoft.com/office/officeart/2011/layout/CircleProcess"/>
    <dgm:cxn modelId="{59CCE531-8A0A-40E9-9679-5F201D0CBD07}" type="presParOf" srcId="{49092988-6AF4-448B-B2CC-BA99086EC7BF}" destId="{D8C6F061-A9BF-405C-BA63-0F6896111EE8}" srcOrd="8" destOrd="0" presId="urn:microsoft.com/office/officeart/2011/layout/CircleProcess"/>
    <dgm:cxn modelId="{AB3A151A-89B8-4FDA-8EED-E03B819E039A}" type="presParOf" srcId="{49092988-6AF4-448B-B2CC-BA99086EC7BF}" destId="{274C8A02-5793-4AA5-8221-1856ADF176B7}" srcOrd="9" destOrd="0" presId="urn:microsoft.com/office/officeart/2011/layout/CircleProcess"/>
    <dgm:cxn modelId="{1E12D2BC-5B36-4C2A-B1C8-DEDDAA9EE798}" type="presParOf" srcId="{274C8A02-5793-4AA5-8221-1856ADF176B7}" destId="{464F2D6C-A8B4-4610-90EC-C90EC280627C}" srcOrd="0" destOrd="0" presId="urn:microsoft.com/office/officeart/2011/layout/CircleProcess"/>
    <dgm:cxn modelId="{7D57A943-43F0-46B4-9E19-CB47A3B8A62C}" type="presParOf" srcId="{49092988-6AF4-448B-B2CC-BA99086EC7BF}" destId="{7EB4AE09-BD6B-49A7-9C33-3E73BC954901}" srcOrd="10" destOrd="0" presId="urn:microsoft.com/office/officeart/2011/layout/CircleProcess"/>
    <dgm:cxn modelId="{FFA7A84B-AA42-4080-AB16-09F60C25B102}" type="presParOf" srcId="{7EB4AE09-BD6B-49A7-9C33-3E73BC954901}" destId="{D19D4C59-515C-458C-A5BD-4A6200F5FB06}" srcOrd="0" destOrd="0" presId="urn:microsoft.com/office/officeart/2011/layout/CircleProcess"/>
    <dgm:cxn modelId="{C1432F75-6EF1-4D2E-845B-ECA2197A7DE9}" type="presParOf" srcId="{49092988-6AF4-448B-B2CC-BA99086EC7BF}" destId="{3DA0B2C1-E159-46C1-9B4A-15806E5EA63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73657B-054F-47BB-8DF1-98873B33353B}" type="doc">
      <dgm:prSet loTypeId="urn:microsoft.com/office/officeart/2011/layout/CircleProcess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59DD881-6FA9-461A-BD15-A80D333505BF}">
      <dgm:prSet phldrT="[Text]"/>
      <dgm:spPr/>
      <dgm:t>
        <a:bodyPr/>
        <a:lstStyle/>
        <a:p>
          <a:r>
            <a:rPr lang="zh-TW" altLang="en-US" dirty="0"/>
            <a:t>關愛地球</a:t>
          </a:r>
          <a:endParaRPr lang="en-US" altLang="zh-HK" dirty="0"/>
        </a:p>
      </dgm:t>
    </dgm:pt>
    <dgm:pt modelId="{D48781E1-2BD8-4696-BA7C-0172688BD356}" type="par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651ADD47-1381-4A0E-B4FE-18444C861220}" type="sib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8D432B78-638A-41D6-881C-509948946FBD}">
      <dgm:prSet phldrT="[Text]"/>
      <dgm:spPr/>
      <dgm:t>
        <a:bodyPr/>
        <a:lstStyle/>
        <a:p>
          <a:r>
            <a:rPr lang="zh-TW" altLang="en-US" dirty="0"/>
            <a:t>責任感</a:t>
          </a:r>
          <a:endParaRPr lang="en-US" altLang="zh-HK" dirty="0"/>
        </a:p>
      </dgm:t>
    </dgm:pt>
    <dgm:pt modelId="{66F872BD-FD35-4087-B06D-EA318798D355}" type="par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D131F25F-C812-4945-93D0-E1E6B0B440B4}" type="sib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91E05EEA-B18E-43AB-8489-432B7AD2A100}">
      <dgm:prSet/>
      <dgm:spPr/>
      <dgm:t>
        <a:bodyPr/>
        <a:lstStyle/>
        <a:p>
          <a:r>
            <a:rPr lang="zh-TW" altLang="en-US" dirty="0"/>
            <a:t>珍惜</a:t>
          </a:r>
          <a:endParaRPr lang="en-US" altLang="zh-HK" dirty="0"/>
        </a:p>
      </dgm:t>
    </dgm:pt>
    <dgm:pt modelId="{82166CFC-2786-41F2-8C83-CA7886C03AF2}" type="par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B3F05202-EE6C-430A-99A3-B6385675B4DA}" type="sib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2DEF5183-F035-415A-80C8-C2763AAE338C}">
      <dgm:prSet/>
      <dgm:spPr/>
      <dgm:t>
        <a:bodyPr/>
        <a:lstStyle/>
        <a:p>
          <a:r>
            <a:rPr lang="zh-TW" altLang="en-US" dirty="0"/>
            <a:t>環保</a:t>
          </a:r>
          <a:endParaRPr lang="en-US" altLang="zh-HK" dirty="0"/>
        </a:p>
      </dgm:t>
    </dgm:pt>
    <dgm:pt modelId="{1202011E-0B41-4EC3-A5F5-E031F859451D}" type="par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3740A3A8-1B61-4238-95C5-5B320777A9EE}" type="sib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49092988-6AF4-448B-B2CC-BA99086EC7BF}" type="pres">
      <dgm:prSet presAssocID="{7673657B-054F-47BB-8DF1-98873B33353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5E67019E-7620-464A-9F73-42732D2D5CF2}" type="pres">
      <dgm:prSet presAssocID="{2DEF5183-F035-415A-80C8-C2763AAE338C}" presName="Accent4" presStyleCnt="0"/>
      <dgm:spPr/>
    </dgm:pt>
    <dgm:pt modelId="{38D93888-F2AD-43C5-B6E2-FBAAAEEE6CC4}" type="pres">
      <dgm:prSet presAssocID="{2DEF5183-F035-415A-80C8-C2763AAE338C}" presName="Accent" presStyleLbl="node1" presStyleIdx="0" presStyleCnt="4"/>
      <dgm:spPr/>
    </dgm:pt>
    <dgm:pt modelId="{41B86722-D65B-45DD-94E3-6E40DA3A052D}" type="pres">
      <dgm:prSet presAssocID="{2DEF5183-F035-415A-80C8-C2763AAE338C}" presName="ParentBackground4" presStyleCnt="0"/>
      <dgm:spPr/>
    </dgm:pt>
    <dgm:pt modelId="{7219BCAB-27FA-4B9A-B70D-38B226B33821}" type="pres">
      <dgm:prSet presAssocID="{2DEF5183-F035-415A-80C8-C2763AAE338C}" presName="ParentBackground" presStyleLbl="fgAcc1" presStyleIdx="0" presStyleCnt="4"/>
      <dgm:spPr/>
      <dgm:t>
        <a:bodyPr/>
        <a:lstStyle/>
        <a:p>
          <a:endParaRPr lang="en-US" altLang="zh-HK"/>
        </a:p>
      </dgm:t>
    </dgm:pt>
    <dgm:pt modelId="{25E46636-7D60-4C00-AF0B-A75C073C3C4C}" type="pres">
      <dgm:prSet presAssocID="{2DEF5183-F035-415A-80C8-C2763AAE338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DFFCA43-092E-444E-8CC6-A05643834166}" type="pres">
      <dgm:prSet presAssocID="{91E05EEA-B18E-43AB-8489-432B7AD2A100}" presName="Accent3" presStyleCnt="0"/>
      <dgm:spPr/>
    </dgm:pt>
    <dgm:pt modelId="{599B4883-6E92-4092-A6A5-A17094A8C352}" type="pres">
      <dgm:prSet presAssocID="{91E05EEA-B18E-43AB-8489-432B7AD2A100}" presName="Accent" presStyleLbl="node1" presStyleIdx="1" presStyleCnt="4"/>
      <dgm:spPr/>
    </dgm:pt>
    <dgm:pt modelId="{FBC341CD-0D18-444E-834A-2EAE97F49CED}" type="pres">
      <dgm:prSet presAssocID="{91E05EEA-B18E-43AB-8489-432B7AD2A100}" presName="ParentBackground3" presStyleCnt="0"/>
      <dgm:spPr/>
    </dgm:pt>
    <dgm:pt modelId="{B3B54982-A601-45DC-83F5-9640698257C2}" type="pres">
      <dgm:prSet presAssocID="{91E05EEA-B18E-43AB-8489-432B7AD2A100}" presName="ParentBackground" presStyleLbl="fgAcc1" presStyleIdx="1" presStyleCnt="4"/>
      <dgm:spPr/>
      <dgm:t>
        <a:bodyPr/>
        <a:lstStyle/>
        <a:p>
          <a:endParaRPr lang="en-US" altLang="zh-HK"/>
        </a:p>
      </dgm:t>
    </dgm:pt>
    <dgm:pt modelId="{019C65E7-E85F-48AA-B485-1422C5805FF2}" type="pres">
      <dgm:prSet presAssocID="{91E05EEA-B18E-43AB-8489-432B7AD2A10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EA28E43C-BE17-4626-AF4F-87E334F561EB}" type="pres">
      <dgm:prSet presAssocID="{8D432B78-638A-41D6-881C-509948946FBD}" presName="Accent2" presStyleCnt="0"/>
      <dgm:spPr/>
    </dgm:pt>
    <dgm:pt modelId="{D75CD194-EBF6-4C17-BC4D-97E24FE27E86}" type="pres">
      <dgm:prSet presAssocID="{8D432B78-638A-41D6-881C-509948946FBD}" presName="Accent" presStyleLbl="node1" presStyleIdx="2" presStyleCnt="4"/>
      <dgm:spPr/>
    </dgm:pt>
    <dgm:pt modelId="{7AD79E6D-A3DD-4B9E-8689-6D991E9A8DBE}" type="pres">
      <dgm:prSet presAssocID="{8D432B78-638A-41D6-881C-509948946FBD}" presName="ParentBackground2" presStyleCnt="0"/>
      <dgm:spPr/>
    </dgm:pt>
    <dgm:pt modelId="{B15B4674-BEF5-4AF0-9462-EB77DB751A52}" type="pres">
      <dgm:prSet presAssocID="{8D432B78-638A-41D6-881C-509948946FBD}" presName="ParentBackground" presStyleLbl="fgAcc1" presStyleIdx="2" presStyleCnt="4"/>
      <dgm:spPr/>
      <dgm:t>
        <a:bodyPr/>
        <a:lstStyle/>
        <a:p>
          <a:endParaRPr lang="en-US" altLang="zh-HK"/>
        </a:p>
      </dgm:t>
    </dgm:pt>
    <dgm:pt modelId="{D8C6F061-A9BF-405C-BA63-0F6896111EE8}" type="pres">
      <dgm:prSet presAssocID="{8D432B78-638A-41D6-881C-509948946FB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74C8A02-5793-4AA5-8221-1856ADF176B7}" type="pres">
      <dgm:prSet presAssocID="{D59DD881-6FA9-461A-BD15-A80D333505BF}" presName="Accent1" presStyleCnt="0"/>
      <dgm:spPr/>
    </dgm:pt>
    <dgm:pt modelId="{464F2D6C-A8B4-4610-90EC-C90EC280627C}" type="pres">
      <dgm:prSet presAssocID="{D59DD881-6FA9-461A-BD15-A80D333505BF}" presName="Accent" presStyleLbl="node1" presStyleIdx="3" presStyleCnt="4"/>
      <dgm:spPr/>
    </dgm:pt>
    <dgm:pt modelId="{7EB4AE09-BD6B-49A7-9C33-3E73BC954901}" type="pres">
      <dgm:prSet presAssocID="{D59DD881-6FA9-461A-BD15-A80D333505BF}" presName="ParentBackground1" presStyleCnt="0"/>
      <dgm:spPr/>
    </dgm:pt>
    <dgm:pt modelId="{D19D4C59-515C-458C-A5BD-4A6200F5FB06}" type="pres">
      <dgm:prSet presAssocID="{D59DD881-6FA9-461A-BD15-A80D333505BF}" presName="ParentBackground" presStyleLbl="fgAcc1" presStyleIdx="3" presStyleCnt="4"/>
      <dgm:spPr/>
      <dgm:t>
        <a:bodyPr/>
        <a:lstStyle/>
        <a:p>
          <a:endParaRPr lang="en-US" altLang="zh-HK"/>
        </a:p>
      </dgm:t>
    </dgm:pt>
    <dgm:pt modelId="{3DA0B2C1-E159-46C1-9B4A-15806E5EA631}" type="pres">
      <dgm:prSet presAssocID="{D59DD881-6FA9-461A-BD15-A80D333505B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BEA09158-1CA7-4F77-A3B6-8CBC82D051F7}" srcId="{7673657B-054F-47BB-8DF1-98873B33353B}" destId="{2DEF5183-F035-415A-80C8-C2763AAE338C}" srcOrd="3" destOrd="0" parTransId="{1202011E-0B41-4EC3-A5F5-E031F859451D}" sibTransId="{3740A3A8-1B61-4238-95C5-5B320777A9EE}"/>
    <dgm:cxn modelId="{C27011E8-E5E5-427A-947A-C09228A67E6F}" type="presOf" srcId="{91E05EEA-B18E-43AB-8489-432B7AD2A100}" destId="{B3B54982-A601-45DC-83F5-9640698257C2}" srcOrd="0" destOrd="0" presId="urn:microsoft.com/office/officeart/2011/layout/CircleProcess"/>
    <dgm:cxn modelId="{74BCB5E6-A062-4E12-9965-7010B07B9F74}" type="presOf" srcId="{2DEF5183-F035-415A-80C8-C2763AAE338C}" destId="{25E46636-7D60-4C00-AF0B-A75C073C3C4C}" srcOrd="1" destOrd="0" presId="urn:microsoft.com/office/officeart/2011/layout/CircleProcess"/>
    <dgm:cxn modelId="{7ACBF48E-99DE-4F67-A1E6-A4604B16D9A5}" type="presOf" srcId="{91E05EEA-B18E-43AB-8489-432B7AD2A100}" destId="{019C65E7-E85F-48AA-B485-1422C5805FF2}" srcOrd="1" destOrd="0" presId="urn:microsoft.com/office/officeart/2011/layout/CircleProcess"/>
    <dgm:cxn modelId="{FF718C34-54B7-4F1C-8495-496CB8F12A61}" type="presOf" srcId="{8D432B78-638A-41D6-881C-509948946FBD}" destId="{D8C6F061-A9BF-405C-BA63-0F6896111EE8}" srcOrd="1" destOrd="0" presId="urn:microsoft.com/office/officeart/2011/layout/CircleProcess"/>
    <dgm:cxn modelId="{91683886-FB90-42FC-9F69-40C36A77F127}" srcId="{7673657B-054F-47BB-8DF1-98873B33353B}" destId="{D59DD881-6FA9-461A-BD15-A80D333505BF}" srcOrd="0" destOrd="0" parTransId="{D48781E1-2BD8-4696-BA7C-0172688BD356}" sibTransId="{651ADD47-1381-4A0E-B4FE-18444C861220}"/>
    <dgm:cxn modelId="{8F8E789C-5B45-429B-978E-9BDC4444D0B2}" srcId="{7673657B-054F-47BB-8DF1-98873B33353B}" destId="{91E05EEA-B18E-43AB-8489-432B7AD2A100}" srcOrd="2" destOrd="0" parTransId="{82166CFC-2786-41F2-8C83-CA7886C03AF2}" sibTransId="{B3F05202-EE6C-430A-99A3-B6385675B4DA}"/>
    <dgm:cxn modelId="{15D38A51-043A-4453-8FF5-E4B8E520388D}" srcId="{7673657B-054F-47BB-8DF1-98873B33353B}" destId="{8D432B78-638A-41D6-881C-509948946FBD}" srcOrd="1" destOrd="0" parTransId="{66F872BD-FD35-4087-B06D-EA318798D355}" sibTransId="{D131F25F-C812-4945-93D0-E1E6B0B440B4}"/>
    <dgm:cxn modelId="{B0A82A33-7944-4F43-B984-BEBFEFB08759}" type="presOf" srcId="{D59DD881-6FA9-461A-BD15-A80D333505BF}" destId="{D19D4C59-515C-458C-A5BD-4A6200F5FB06}" srcOrd="0" destOrd="0" presId="urn:microsoft.com/office/officeart/2011/layout/CircleProcess"/>
    <dgm:cxn modelId="{432BF9D1-D6D1-44C1-A66C-394AE489DCF3}" type="presOf" srcId="{7673657B-054F-47BB-8DF1-98873B33353B}" destId="{49092988-6AF4-448B-B2CC-BA99086EC7BF}" srcOrd="0" destOrd="0" presId="urn:microsoft.com/office/officeart/2011/layout/CircleProcess"/>
    <dgm:cxn modelId="{5A0B8235-4B1F-4605-9B59-57DB0D64F764}" type="presOf" srcId="{2DEF5183-F035-415A-80C8-C2763AAE338C}" destId="{7219BCAB-27FA-4B9A-B70D-38B226B33821}" srcOrd="0" destOrd="0" presId="urn:microsoft.com/office/officeart/2011/layout/CircleProcess"/>
    <dgm:cxn modelId="{EF199F6D-8261-40D2-8287-0A54E2CFB144}" type="presOf" srcId="{8D432B78-638A-41D6-881C-509948946FBD}" destId="{B15B4674-BEF5-4AF0-9462-EB77DB751A52}" srcOrd="0" destOrd="0" presId="urn:microsoft.com/office/officeart/2011/layout/CircleProcess"/>
    <dgm:cxn modelId="{7AA25D40-4DFE-448B-BABE-3E7475DB258E}" type="presOf" srcId="{D59DD881-6FA9-461A-BD15-A80D333505BF}" destId="{3DA0B2C1-E159-46C1-9B4A-15806E5EA631}" srcOrd="1" destOrd="0" presId="urn:microsoft.com/office/officeart/2011/layout/CircleProcess"/>
    <dgm:cxn modelId="{5CF57946-9E59-4348-B582-23D6C1A71802}" type="presParOf" srcId="{49092988-6AF4-448B-B2CC-BA99086EC7BF}" destId="{5E67019E-7620-464A-9F73-42732D2D5CF2}" srcOrd="0" destOrd="0" presId="urn:microsoft.com/office/officeart/2011/layout/CircleProcess"/>
    <dgm:cxn modelId="{B7DDF404-A413-41E1-969B-9A7EA7F803D3}" type="presParOf" srcId="{5E67019E-7620-464A-9F73-42732D2D5CF2}" destId="{38D93888-F2AD-43C5-B6E2-FBAAAEEE6CC4}" srcOrd="0" destOrd="0" presId="urn:microsoft.com/office/officeart/2011/layout/CircleProcess"/>
    <dgm:cxn modelId="{FAA2EDBB-E3C8-4BE6-A4E2-D07BCE59F5EA}" type="presParOf" srcId="{49092988-6AF4-448B-B2CC-BA99086EC7BF}" destId="{41B86722-D65B-45DD-94E3-6E40DA3A052D}" srcOrd="1" destOrd="0" presId="urn:microsoft.com/office/officeart/2011/layout/CircleProcess"/>
    <dgm:cxn modelId="{A117A62D-B884-4D98-8267-EDE99AB67837}" type="presParOf" srcId="{41B86722-D65B-45DD-94E3-6E40DA3A052D}" destId="{7219BCAB-27FA-4B9A-B70D-38B226B33821}" srcOrd="0" destOrd="0" presId="urn:microsoft.com/office/officeart/2011/layout/CircleProcess"/>
    <dgm:cxn modelId="{6385CD54-648B-4C01-B52B-8A7791E95A3A}" type="presParOf" srcId="{49092988-6AF4-448B-B2CC-BA99086EC7BF}" destId="{25E46636-7D60-4C00-AF0B-A75C073C3C4C}" srcOrd="2" destOrd="0" presId="urn:microsoft.com/office/officeart/2011/layout/CircleProcess"/>
    <dgm:cxn modelId="{582EA784-C3FE-42D6-8E7F-86162BA9C978}" type="presParOf" srcId="{49092988-6AF4-448B-B2CC-BA99086EC7BF}" destId="{FDFFCA43-092E-444E-8CC6-A05643834166}" srcOrd="3" destOrd="0" presId="urn:microsoft.com/office/officeart/2011/layout/CircleProcess"/>
    <dgm:cxn modelId="{817605E1-389B-41F0-9924-5B2BDB012A34}" type="presParOf" srcId="{FDFFCA43-092E-444E-8CC6-A05643834166}" destId="{599B4883-6E92-4092-A6A5-A17094A8C352}" srcOrd="0" destOrd="0" presId="urn:microsoft.com/office/officeart/2011/layout/CircleProcess"/>
    <dgm:cxn modelId="{CAE9A6C0-8511-47D0-8713-D51833EFE162}" type="presParOf" srcId="{49092988-6AF4-448B-B2CC-BA99086EC7BF}" destId="{FBC341CD-0D18-444E-834A-2EAE97F49CED}" srcOrd="4" destOrd="0" presId="urn:microsoft.com/office/officeart/2011/layout/CircleProcess"/>
    <dgm:cxn modelId="{23C0D948-4571-49EB-8927-6C76AAC654AE}" type="presParOf" srcId="{FBC341CD-0D18-444E-834A-2EAE97F49CED}" destId="{B3B54982-A601-45DC-83F5-9640698257C2}" srcOrd="0" destOrd="0" presId="urn:microsoft.com/office/officeart/2011/layout/CircleProcess"/>
    <dgm:cxn modelId="{CFD58D47-098B-4718-BDFC-00A5A5DA8D45}" type="presParOf" srcId="{49092988-6AF4-448B-B2CC-BA99086EC7BF}" destId="{019C65E7-E85F-48AA-B485-1422C5805FF2}" srcOrd="5" destOrd="0" presId="urn:microsoft.com/office/officeart/2011/layout/CircleProcess"/>
    <dgm:cxn modelId="{95A6FEEC-4367-463D-9C31-07F8E6BDB832}" type="presParOf" srcId="{49092988-6AF4-448B-B2CC-BA99086EC7BF}" destId="{EA28E43C-BE17-4626-AF4F-87E334F561EB}" srcOrd="6" destOrd="0" presId="urn:microsoft.com/office/officeart/2011/layout/CircleProcess"/>
    <dgm:cxn modelId="{2BA35AE0-3D3E-4BFB-8D25-CF3B4423982C}" type="presParOf" srcId="{EA28E43C-BE17-4626-AF4F-87E334F561EB}" destId="{D75CD194-EBF6-4C17-BC4D-97E24FE27E86}" srcOrd="0" destOrd="0" presId="urn:microsoft.com/office/officeart/2011/layout/CircleProcess"/>
    <dgm:cxn modelId="{B940E870-956A-46E5-B0D2-D721EC485EB0}" type="presParOf" srcId="{49092988-6AF4-448B-B2CC-BA99086EC7BF}" destId="{7AD79E6D-A3DD-4B9E-8689-6D991E9A8DBE}" srcOrd="7" destOrd="0" presId="urn:microsoft.com/office/officeart/2011/layout/CircleProcess"/>
    <dgm:cxn modelId="{54BEFFA8-D406-4B4C-9D09-088FFF8E79FD}" type="presParOf" srcId="{7AD79E6D-A3DD-4B9E-8689-6D991E9A8DBE}" destId="{B15B4674-BEF5-4AF0-9462-EB77DB751A52}" srcOrd="0" destOrd="0" presId="urn:microsoft.com/office/officeart/2011/layout/CircleProcess"/>
    <dgm:cxn modelId="{59CCE531-8A0A-40E9-9679-5F201D0CBD07}" type="presParOf" srcId="{49092988-6AF4-448B-B2CC-BA99086EC7BF}" destId="{D8C6F061-A9BF-405C-BA63-0F6896111EE8}" srcOrd="8" destOrd="0" presId="urn:microsoft.com/office/officeart/2011/layout/CircleProcess"/>
    <dgm:cxn modelId="{AB3A151A-89B8-4FDA-8EED-E03B819E039A}" type="presParOf" srcId="{49092988-6AF4-448B-B2CC-BA99086EC7BF}" destId="{274C8A02-5793-4AA5-8221-1856ADF176B7}" srcOrd="9" destOrd="0" presId="urn:microsoft.com/office/officeart/2011/layout/CircleProcess"/>
    <dgm:cxn modelId="{1E12D2BC-5B36-4C2A-B1C8-DEDDAA9EE798}" type="presParOf" srcId="{274C8A02-5793-4AA5-8221-1856ADF176B7}" destId="{464F2D6C-A8B4-4610-90EC-C90EC280627C}" srcOrd="0" destOrd="0" presId="urn:microsoft.com/office/officeart/2011/layout/CircleProcess"/>
    <dgm:cxn modelId="{7D57A943-43F0-46B4-9E19-CB47A3B8A62C}" type="presParOf" srcId="{49092988-6AF4-448B-B2CC-BA99086EC7BF}" destId="{7EB4AE09-BD6B-49A7-9C33-3E73BC954901}" srcOrd="10" destOrd="0" presId="urn:microsoft.com/office/officeart/2011/layout/CircleProcess"/>
    <dgm:cxn modelId="{FFA7A84B-AA42-4080-AB16-09F60C25B102}" type="presParOf" srcId="{7EB4AE09-BD6B-49A7-9C33-3E73BC954901}" destId="{D19D4C59-515C-458C-A5BD-4A6200F5FB06}" srcOrd="0" destOrd="0" presId="urn:microsoft.com/office/officeart/2011/layout/CircleProcess"/>
    <dgm:cxn modelId="{C1432F75-6EF1-4D2E-845B-ECA2197A7DE9}" type="presParOf" srcId="{49092988-6AF4-448B-B2CC-BA99086EC7BF}" destId="{3DA0B2C1-E159-46C1-9B4A-15806E5EA63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73657B-054F-47BB-8DF1-98873B33353B}" type="doc">
      <dgm:prSet loTypeId="urn:microsoft.com/office/officeart/2011/layout/CircleProcess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59DD881-6FA9-461A-BD15-A80D333505BF}">
      <dgm:prSet phldrT="[Text]"/>
      <dgm:spPr/>
      <dgm:t>
        <a:bodyPr/>
        <a:lstStyle/>
        <a:p>
          <a:r>
            <a:rPr lang="zh-TW" altLang="en-US" dirty="0"/>
            <a:t>關愛地球</a:t>
          </a:r>
          <a:endParaRPr lang="en-US" altLang="zh-HK" dirty="0"/>
        </a:p>
      </dgm:t>
    </dgm:pt>
    <dgm:pt modelId="{D48781E1-2BD8-4696-BA7C-0172688BD356}" type="par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651ADD47-1381-4A0E-B4FE-18444C861220}" type="sib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8D432B78-638A-41D6-881C-509948946FBD}">
      <dgm:prSet phldrT="[Text]"/>
      <dgm:spPr/>
      <dgm:t>
        <a:bodyPr/>
        <a:lstStyle/>
        <a:p>
          <a:r>
            <a:rPr lang="zh-TW" altLang="en-US" dirty="0"/>
            <a:t>責任感</a:t>
          </a:r>
          <a:endParaRPr lang="en-US" altLang="zh-HK" dirty="0"/>
        </a:p>
      </dgm:t>
    </dgm:pt>
    <dgm:pt modelId="{66F872BD-FD35-4087-B06D-EA318798D355}" type="par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D131F25F-C812-4945-93D0-E1E6B0B440B4}" type="sib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91E05EEA-B18E-43AB-8489-432B7AD2A100}">
      <dgm:prSet/>
      <dgm:spPr/>
      <dgm:t>
        <a:bodyPr/>
        <a:lstStyle/>
        <a:p>
          <a:r>
            <a:rPr lang="zh-TW" altLang="en-US" dirty="0"/>
            <a:t>珍惜</a:t>
          </a:r>
          <a:endParaRPr lang="en-US" altLang="zh-HK" dirty="0"/>
        </a:p>
      </dgm:t>
    </dgm:pt>
    <dgm:pt modelId="{82166CFC-2786-41F2-8C83-CA7886C03AF2}" type="par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B3F05202-EE6C-430A-99A3-B6385675B4DA}" type="sib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2DEF5183-F035-415A-80C8-C2763AAE338C}">
      <dgm:prSet/>
      <dgm:spPr/>
      <dgm:t>
        <a:bodyPr/>
        <a:lstStyle/>
        <a:p>
          <a:r>
            <a:rPr lang="zh-TW" altLang="en-US" dirty="0"/>
            <a:t>環保</a:t>
          </a:r>
          <a:endParaRPr lang="en-US" altLang="zh-HK" dirty="0"/>
        </a:p>
      </dgm:t>
    </dgm:pt>
    <dgm:pt modelId="{1202011E-0B41-4EC3-A5F5-E031F859451D}" type="par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3740A3A8-1B61-4238-95C5-5B320777A9EE}" type="sib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49092988-6AF4-448B-B2CC-BA99086EC7BF}" type="pres">
      <dgm:prSet presAssocID="{7673657B-054F-47BB-8DF1-98873B33353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5E67019E-7620-464A-9F73-42732D2D5CF2}" type="pres">
      <dgm:prSet presAssocID="{2DEF5183-F035-415A-80C8-C2763AAE338C}" presName="Accent4" presStyleCnt="0"/>
      <dgm:spPr/>
    </dgm:pt>
    <dgm:pt modelId="{38D93888-F2AD-43C5-B6E2-FBAAAEEE6CC4}" type="pres">
      <dgm:prSet presAssocID="{2DEF5183-F035-415A-80C8-C2763AAE338C}" presName="Accent" presStyleLbl="node1" presStyleIdx="0" presStyleCnt="4"/>
      <dgm:spPr/>
    </dgm:pt>
    <dgm:pt modelId="{41B86722-D65B-45DD-94E3-6E40DA3A052D}" type="pres">
      <dgm:prSet presAssocID="{2DEF5183-F035-415A-80C8-C2763AAE338C}" presName="ParentBackground4" presStyleCnt="0"/>
      <dgm:spPr/>
    </dgm:pt>
    <dgm:pt modelId="{7219BCAB-27FA-4B9A-B70D-38B226B33821}" type="pres">
      <dgm:prSet presAssocID="{2DEF5183-F035-415A-80C8-C2763AAE338C}" presName="ParentBackground" presStyleLbl="fgAcc1" presStyleIdx="0" presStyleCnt="4"/>
      <dgm:spPr/>
      <dgm:t>
        <a:bodyPr/>
        <a:lstStyle/>
        <a:p>
          <a:endParaRPr lang="en-US" altLang="zh-HK"/>
        </a:p>
      </dgm:t>
    </dgm:pt>
    <dgm:pt modelId="{25E46636-7D60-4C00-AF0B-A75C073C3C4C}" type="pres">
      <dgm:prSet presAssocID="{2DEF5183-F035-415A-80C8-C2763AAE338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DFFCA43-092E-444E-8CC6-A05643834166}" type="pres">
      <dgm:prSet presAssocID="{91E05EEA-B18E-43AB-8489-432B7AD2A100}" presName="Accent3" presStyleCnt="0"/>
      <dgm:spPr/>
    </dgm:pt>
    <dgm:pt modelId="{599B4883-6E92-4092-A6A5-A17094A8C352}" type="pres">
      <dgm:prSet presAssocID="{91E05EEA-B18E-43AB-8489-432B7AD2A100}" presName="Accent" presStyleLbl="node1" presStyleIdx="1" presStyleCnt="4"/>
      <dgm:spPr/>
    </dgm:pt>
    <dgm:pt modelId="{FBC341CD-0D18-444E-834A-2EAE97F49CED}" type="pres">
      <dgm:prSet presAssocID="{91E05EEA-B18E-43AB-8489-432B7AD2A100}" presName="ParentBackground3" presStyleCnt="0"/>
      <dgm:spPr/>
    </dgm:pt>
    <dgm:pt modelId="{B3B54982-A601-45DC-83F5-9640698257C2}" type="pres">
      <dgm:prSet presAssocID="{91E05EEA-B18E-43AB-8489-432B7AD2A100}" presName="ParentBackground" presStyleLbl="fgAcc1" presStyleIdx="1" presStyleCnt="4"/>
      <dgm:spPr/>
      <dgm:t>
        <a:bodyPr/>
        <a:lstStyle/>
        <a:p>
          <a:endParaRPr lang="en-US" altLang="zh-HK"/>
        </a:p>
      </dgm:t>
    </dgm:pt>
    <dgm:pt modelId="{019C65E7-E85F-48AA-B485-1422C5805FF2}" type="pres">
      <dgm:prSet presAssocID="{91E05EEA-B18E-43AB-8489-432B7AD2A10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EA28E43C-BE17-4626-AF4F-87E334F561EB}" type="pres">
      <dgm:prSet presAssocID="{8D432B78-638A-41D6-881C-509948946FBD}" presName="Accent2" presStyleCnt="0"/>
      <dgm:spPr/>
    </dgm:pt>
    <dgm:pt modelId="{D75CD194-EBF6-4C17-BC4D-97E24FE27E86}" type="pres">
      <dgm:prSet presAssocID="{8D432B78-638A-41D6-881C-509948946FBD}" presName="Accent" presStyleLbl="node1" presStyleIdx="2" presStyleCnt="4"/>
      <dgm:spPr/>
    </dgm:pt>
    <dgm:pt modelId="{7AD79E6D-A3DD-4B9E-8689-6D991E9A8DBE}" type="pres">
      <dgm:prSet presAssocID="{8D432B78-638A-41D6-881C-509948946FBD}" presName="ParentBackground2" presStyleCnt="0"/>
      <dgm:spPr/>
    </dgm:pt>
    <dgm:pt modelId="{B15B4674-BEF5-4AF0-9462-EB77DB751A52}" type="pres">
      <dgm:prSet presAssocID="{8D432B78-638A-41D6-881C-509948946FBD}" presName="ParentBackground" presStyleLbl="fgAcc1" presStyleIdx="2" presStyleCnt="4"/>
      <dgm:spPr/>
      <dgm:t>
        <a:bodyPr/>
        <a:lstStyle/>
        <a:p>
          <a:endParaRPr lang="en-US" altLang="zh-HK"/>
        </a:p>
      </dgm:t>
    </dgm:pt>
    <dgm:pt modelId="{D8C6F061-A9BF-405C-BA63-0F6896111EE8}" type="pres">
      <dgm:prSet presAssocID="{8D432B78-638A-41D6-881C-509948946FB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74C8A02-5793-4AA5-8221-1856ADF176B7}" type="pres">
      <dgm:prSet presAssocID="{D59DD881-6FA9-461A-BD15-A80D333505BF}" presName="Accent1" presStyleCnt="0"/>
      <dgm:spPr/>
    </dgm:pt>
    <dgm:pt modelId="{464F2D6C-A8B4-4610-90EC-C90EC280627C}" type="pres">
      <dgm:prSet presAssocID="{D59DD881-6FA9-461A-BD15-A80D333505BF}" presName="Accent" presStyleLbl="node1" presStyleIdx="3" presStyleCnt="4"/>
      <dgm:spPr/>
    </dgm:pt>
    <dgm:pt modelId="{7EB4AE09-BD6B-49A7-9C33-3E73BC954901}" type="pres">
      <dgm:prSet presAssocID="{D59DD881-6FA9-461A-BD15-A80D333505BF}" presName="ParentBackground1" presStyleCnt="0"/>
      <dgm:spPr/>
    </dgm:pt>
    <dgm:pt modelId="{D19D4C59-515C-458C-A5BD-4A6200F5FB06}" type="pres">
      <dgm:prSet presAssocID="{D59DD881-6FA9-461A-BD15-A80D333505BF}" presName="ParentBackground" presStyleLbl="fgAcc1" presStyleIdx="3" presStyleCnt="4"/>
      <dgm:spPr/>
      <dgm:t>
        <a:bodyPr/>
        <a:lstStyle/>
        <a:p>
          <a:endParaRPr lang="en-US" altLang="zh-HK"/>
        </a:p>
      </dgm:t>
    </dgm:pt>
    <dgm:pt modelId="{3DA0B2C1-E159-46C1-9B4A-15806E5EA631}" type="pres">
      <dgm:prSet presAssocID="{D59DD881-6FA9-461A-BD15-A80D333505B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BEA09158-1CA7-4F77-A3B6-8CBC82D051F7}" srcId="{7673657B-054F-47BB-8DF1-98873B33353B}" destId="{2DEF5183-F035-415A-80C8-C2763AAE338C}" srcOrd="3" destOrd="0" parTransId="{1202011E-0B41-4EC3-A5F5-E031F859451D}" sibTransId="{3740A3A8-1B61-4238-95C5-5B320777A9EE}"/>
    <dgm:cxn modelId="{C27011E8-E5E5-427A-947A-C09228A67E6F}" type="presOf" srcId="{91E05EEA-B18E-43AB-8489-432B7AD2A100}" destId="{B3B54982-A601-45DC-83F5-9640698257C2}" srcOrd="0" destOrd="0" presId="urn:microsoft.com/office/officeart/2011/layout/CircleProcess"/>
    <dgm:cxn modelId="{74BCB5E6-A062-4E12-9965-7010B07B9F74}" type="presOf" srcId="{2DEF5183-F035-415A-80C8-C2763AAE338C}" destId="{25E46636-7D60-4C00-AF0B-A75C073C3C4C}" srcOrd="1" destOrd="0" presId="urn:microsoft.com/office/officeart/2011/layout/CircleProcess"/>
    <dgm:cxn modelId="{7ACBF48E-99DE-4F67-A1E6-A4604B16D9A5}" type="presOf" srcId="{91E05EEA-B18E-43AB-8489-432B7AD2A100}" destId="{019C65E7-E85F-48AA-B485-1422C5805FF2}" srcOrd="1" destOrd="0" presId="urn:microsoft.com/office/officeart/2011/layout/CircleProcess"/>
    <dgm:cxn modelId="{FF718C34-54B7-4F1C-8495-496CB8F12A61}" type="presOf" srcId="{8D432B78-638A-41D6-881C-509948946FBD}" destId="{D8C6F061-A9BF-405C-BA63-0F6896111EE8}" srcOrd="1" destOrd="0" presId="urn:microsoft.com/office/officeart/2011/layout/CircleProcess"/>
    <dgm:cxn modelId="{91683886-FB90-42FC-9F69-40C36A77F127}" srcId="{7673657B-054F-47BB-8DF1-98873B33353B}" destId="{D59DD881-6FA9-461A-BD15-A80D333505BF}" srcOrd="0" destOrd="0" parTransId="{D48781E1-2BD8-4696-BA7C-0172688BD356}" sibTransId="{651ADD47-1381-4A0E-B4FE-18444C861220}"/>
    <dgm:cxn modelId="{8F8E789C-5B45-429B-978E-9BDC4444D0B2}" srcId="{7673657B-054F-47BB-8DF1-98873B33353B}" destId="{91E05EEA-B18E-43AB-8489-432B7AD2A100}" srcOrd="2" destOrd="0" parTransId="{82166CFC-2786-41F2-8C83-CA7886C03AF2}" sibTransId="{B3F05202-EE6C-430A-99A3-B6385675B4DA}"/>
    <dgm:cxn modelId="{15D38A51-043A-4453-8FF5-E4B8E520388D}" srcId="{7673657B-054F-47BB-8DF1-98873B33353B}" destId="{8D432B78-638A-41D6-881C-509948946FBD}" srcOrd="1" destOrd="0" parTransId="{66F872BD-FD35-4087-B06D-EA318798D355}" sibTransId="{D131F25F-C812-4945-93D0-E1E6B0B440B4}"/>
    <dgm:cxn modelId="{B0A82A33-7944-4F43-B984-BEBFEFB08759}" type="presOf" srcId="{D59DD881-6FA9-461A-BD15-A80D333505BF}" destId="{D19D4C59-515C-458C-A5BD-4A6200F5FB06}" srcOrd="0" destOrd="0" presId="urn:microsoft.com/office/officeart/2011/layout/CircleProcess"/>
    <dgm:cxn modelId="{432BF9D1-D6D1-44C1-A66C-394AE489DCF3}" type="presOf" srcId="{7673657B-054F-47BB-8DF1-98873B33353B}" destId="{49092988-6AF4-448B-B2CC-BA99086EC7BF}" srcOrd="0" destOrd="0" presId="urn:microsoft.com/office/officeart/2011/layout/CircleProcess"/>
    <dgm:cxn modelId="{5A0B8235-4B1F-4605-9B59-57DB0D64F764}" type="presOf" srcId="{2DEF5183-F035-415A-80C8-C2763AAE338C}" destId="{7219BCAB-27FA-4B9A-B70D-38B226B33821}" srcOrd="0" destOrd="0" presId="urn:microsoft.com/office/officeart/2011/layout/CircleProcess"/>
    <dgm:cxn modelId="{EF199F6D-8261-40D2-8287-0A54E2CFB144}" type="presOf" srcId="{8D432B78-638A-41D6-881C-509948946FBD}" destId="{B15B4674-BEF5-4AF0-9462-EB77DB751A52}" srcOrd="0" destOrd="0" presId="urn:microsoft.com/office/officeart/2011/layout/CircleProcess"/>
    <dgm:cxn modelId="{7AA25D40-4DFE-448B-BABE-3E7475DB258E}" type="presOf" srcId="{D59DD881-6FA9-461A-BD15-A80D333505BF}" destId="{3DA0B2C1-E159-46C1-9B4A-15806E5EA631}" srcOrd="1" destOrd="0" presId="urn:microsoft.com/office/officeart/2011/layout/CircleProcess"/>
    <dgm:cxn modelId="{5CF57946-9E59-4348-B582-23D6C1A71802}" type="presParOf" srcId="{49092988-6AF4-448B-B2CC-BA99086EC7BF}" destId="{5E67019E-7620-464A-9F73-42732D2D5CF2}" srcOrd="0" destOrd="0" presId="urn:microsoft.com/office/officeart/2011/layout/CircleProcess"/>
    <dgm:cxn modelId="{B7DDF404-A413-41E1-969B-9A7EA7F803D3}" type="presParOf" srcId="{5E67019E-7620-464A-9F73-42732D2D5CF2}" destId="{38D93888-F2AD-43C5-B6E2-FBAAAEEE6CC4}" srcOrd="0" destOrd="0" presId="urn:microsoft.com/office/officeart/2011/layout/CircleProcess"/>
    <dgm:cxn modelId="{FAA2EDBB-E3C8-4BE6-A4E2-D07BCE59F5EA}" type="presParOf" srcId="{49092988-6AF4-448B-B2CC-BA99086EC7BF}" destId="{41B86722-D65B-45DD-94E3-6E40DA3A052D}" srcOrd="1" destOrd="0" presId="urn:microsoft.com/office/officeart/2011/layout/CircleProcess"/>
    <dgm:cxn modelId="{A117A62D-B884-4D98-8267-EDE99AB67837}" type="presParOf" srcId="{41B86722-D65B-45DD-94E3-6E40DA3A052D}" destId="{7219BCAB-27FA-4B9A-B70D-38B226B33821}" srcOrd="0" destOrd="0" presId="urn:microsoft.com/office/officeart/2011/layout/CircleProcess"/>
    <dgm:cxn modelId="{6385CD54-648B-4C01-B52B-8A7791E95A3A}" type="presParOf" srcId="{49092988-6AF4-448B-B2CC-BA99086EC7BF}" destId="{25E46636-7D60-4C00-AF0B-A75C073C3C4C}" srcOrd="2" destOrd="0" presId="urn:microsoft.com/office/officeart/2011/layout/CircleProcess"/>
    <dgm:cxn modelId="{582EA784-C3FE-42D6-8E7F-86162BA9C978}" type="presParOf" srcId="{49092988-6AF4-448B-B2CC-BA99086EC7BF}" destId="{FDFFCA43-092E-444E-8CC6-A05643834166}" srcOrd="3" destOrd="0" presId="urn:microsoft.com/office/officeart/2011/layout/CircleProcess"/>
    <dgm:cxn modelId="{817605E1-389B-41F0-9924-5B2BDB012A34}" type="presParOf" srcId="{FDFFCA43-092E-444E-8CC6-A05643834166}" destId="{599B4883-6E92-4092-A6A5-A17094A8C352}" srcOrd="0" destOrd="0" presId="urn:microsoft.com/office/officeart/2011/layout/CircleProcess"/>
    <dgm:cxn modelId="{CAE9A6C0-8511-47D0-8713-D51833EFE162}" type="presParOf" srcId="{49092988-6AF4-448B-B2CC-BA99086EC7BF}" destId="{FBC341CD-0D18-444E-834A-2EAE97F49CED}" srcOrd="4" destOrd="0" presId="urn:microsoft.com/office/officeart/2011/layout/CircleProcess"/>
    <dgm:cxn modelId="{23C0D948-4571-49EB-8927-6C76AAC654AE}" type="presParOf" srcId="{FBC341CD-0D18-444E-834A-2EAE97F49CED}" destId="{B3B54982-A601-45DC-83F5-9640698257C2}" srcOrd="0" destOrd="0" presId="urn:microsoft.com/office/officeart/2011/layout/CircleProcess"/>
    <dgm:cxn modelId="{CFD58D47-098B-4718-BDFC-00A5A5DA8D45}" type="presParOf" srcId="{49092988-6AF4-448B-B2CC-BA99086EC7BF}" destId="{019C65E7-E85F-48AA-B485-1422C5805FF2}" srcOrd="5" destOrd="0" presId="urn:microsoft.com/office/officeart/2011/layout/CircleProcess"/>
    <dgm:cxn modelId="{95A6FEEC-4367-463D-9C31-07F8E6BDB832}" type="presParOf" srcId="{49092988-6AF4-448B-B2CC-BA99086EC7BF}" destId="{EA28E43C-BE17-4626-AF4F-87E334F561EB}" srcOrd="6" destOrd="0" presId="urn:microsoft.com/office/officeart/2011/layout/CircleProcess"/>
    <dgm:cxn modelId="{2BA35AE0-3D3E-4BFB-8D25-CF3B4423982C}" type="presParOf" srcId="{EA28E43C-BE17-4626-AF4F-87E334F561EB}" destId="{D75CD194-EBF6-4C17-BC4D-97E24FE27E86}" srcOrd="0" destOrd="0" presId="urn:microsoft.com/office/officeart/2011/layout/CircleProcess"/>
    <dgm:cxn modelId="{B940E870-956A-46E5-B0D2-D721EC485EB0}" type="presParOf" srcId="{49092988-6AF4-448B-B2CC-BA99086EC7BF}" destId="{7AD79E6D-A3DD-4B9E-8689-6D991E9A8DBE}" srcOrd="7" destOrd="0" presId="urn:microsoft.com/office/officeart/2011/layout/CircleProcess"/>
    <dgm:cxn modelId="{54BEFFA8-D406-4B4C-9D09-088FFF8E79FD}" type="presParOf" srcId="{7AD79E6D-A3DD-4B9E-8689-6D991E9A8DBE}" destId="{B15B4674-BEF5-4AF0-9462-EB77DB751A52}" srcOrd="0" destOrd="0" presId="urn:microsoft.com/office/officeart/2011/layout/CircleProcess"/>
    <dgm:cxn modelId="{59CCE531-8A0A-40E9-9679-5F201D0CBD07}" type="presParOf" srcId="{49092988-6AF4-448B-B2CC-BA99086EC7BF}" destId="{D8C6F061-A9BF-405C-BA63-0F6896111EE8}" srcOrd="8" destOrd="0" presId="urn:microsoft.com/office/officeart/2011/layout/CircleProcess"/>
    <dgm:cxn modelId="{AB3A151A-89B8-4FDA-8EED-E03B819E039A}" type="presParOf" srcId="{49092988-6AF4-448B-B2CC-BA99086EC7BF}" destId="{274C8A02-5793-4AA5-8221-1856ADF176B7}" srcOrd="9" destOrd="0" presId="urn:microsoft.com/office/officeart/2011/layout/CircleProcess"/>
    <dgm:cxn modelId="{1E12D2BC-5B36-4C2A-B1C8-DEDDAA9EE798}" type="presParOf" srcId="{274C8A02-5793-4AA5-8221-1856ADF176B7}" destId="{464F2D6C-A8B4-4610-90EC-C90EC280627C}" srcOrd="0" destOrd="0" presId="urn:microsoft.com/office/officeart/2011/layout/CircleProcess"/>
    <dgm:cxn modelId="{7D57A943-43F0-46B4-9E19-CB47A3B8A62C}" type="presParOf" srcId="{49092988-6AF4-448B-B2CC-BA99086EC7BF}" destId="{7EB4AE09-BD6B-49A7-9C33-3E73BC954901}" srcOrd="10" destOrd="0" presId="urn:microsoft.com/office/officeart/2011/layout/CircleProcess"/>
    <dgm:cxn modelId="{FFA7A84B-AA42-4080-AB16-09F60C25B102}" type="presParOf" srcId="{7EB4AE09-BD6B-49A7-9C33-3E73BC954901}" destId="{D19D4C59-515C-458C-A5BD-4A6200F5FB06}" srcOrd="0" destOrd="0" presId="urn:microsoft.com/office/officeart/2011/layout/CircleProcess"/>
    <dgm:cxn modelId="{C1432F75-6EF1-4D2E-845B-ECA2197A7DE9}" type="presParOf" srcId="{49092988-6AF4-448B-B2CC-BA99086EC7BF}" destId="{3DA0B2C1-E159-46C1-9B4A-15806E5EA63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73657B-054F-47BB-8DF1-98873B33353B}" type="doc">
      <dgm:prSet loTypeId="urn:microsoft.com/office/officeart/2011/layout/CircleProcess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 altLang="zh-HK"/>
        </a:p>
      </dgm:t>
    </dgm:pt>
    <dgm:pt modelId="{D59DD881-6FA9-461A-BD15-A80D333505BF}">
      <dgm:prSet phldrT="[Text]"/>
      <dgm:spPr/>
      <dgm:t>
        <a:bodyPr/>
        <a:lstStyle/>
        <a:p>
          <a:r>
            <a:rPr lang="zh-TW" altLang="en-US" dirty="0"/>
            <a:t>關愛地球</a:t>
          </a:r>
          <a:endParaRPr lang="en-US" altLang="zh-HK" dirty="0"/>
        </a:p>
      </dgm:t>
    </dgm:pt>
    <dgm:pt modelId="{D48781E1-2BD8-4696-BA7C-0172688BD356}" type="par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651ADD47-1381-4A0E-B4FE-18444C861220}" type="sibTrans" cxnId="{91683886-FB90-42FC-9F69-40C36A77F127}">
      <dgm:prSet/>
      <dgm:spPr/>
      <dgm:t>
        <a:bodyPr/>
        <a:lstStyle/>
        <a:p>
          <a:endParaRPr lang="en-US" altLang="zh-HK"/>
        </a:p>
      </dgm:t>
    </dgm:pt>
    <dgm:pt modelId="{8D432B78-638A-41D6-881C-509948946FBD}">
      <dgm:prSet phldrT="[Text]"/>
      <dgm:spPr/>
      <dgm:t>
        <a:bodyPr/>
        <a:lstStyle/>
        <a:p>
          <a:r>
            <a:rPr lang="zh-TW" altLang="en-US" dirty="0"/>
            <a:t>責任感</a:t>
          </a:r>
          <a:endParaRPr lang="en-US" altLang="zh-HK" dirty="0"/>
        </a:p>
      </dgm:t>
    </dgm:pt>
    <dgm:pt modelId="{66F872BD-FD35-4087-B06D-EA318798D355}" type="par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D131F25F-C812-4945-93D0-E1E6B0B440B4}" type="sibTrans" cxnId="{15D38A51-043A-4453-8FF5-E4B8E520388D}">
      <dgm:prSet/>
      <dgm:spPr/>
      <dgm:t>
        <a:bodyPr/>
        <a:lstStyle/>
        <a:p>
          <a:endParaRPr lang="en-US" altLang="zh-HK"/>
        </a:p>
      </dgm:t>
    </dgm:pt>
    <dgm:pt modelId="{91E05EEA-B18E-43AB-8489-432B7AD2A100}">
      <dgm:prSet/>
      <dgm:spPr/>
      <dgm:t>
        <a:bodyPr/>
        <a:lstStyle/>
        <a:p>
          <a:r>
            <a:rPr lang="zh-TW" altLang="en-US" dirty="0"/>
            <a:t>珍惜</a:t>
          </a:r>
          <a:endParaRPr lang="en-US" altLang="zh-HK" dirty="0"/>
        </a:p>
      </dgm:t>
    </dgm:pt>
    <dgm:pt modelId="{82166CFC-2786-41F2-8C83-CA7886C03AF2}" type="par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B3F05202-EE6C-430A-99A3-B6385675B4DA}" type="sibTrans" cxnId="{8F8E789C-5B45-429B-978E-9BDC4444D0B2}">
      <dgm:prSet/>
      <dgm:spPr/>
      <dgm:t>
        <a:bodyPr/>
        <a:lstStyle/>
        <a:p>
          <a:endParaRPr lang="en-US" altLang="zh-HK"/>
        </a:p>
      </dgm:t>
    </dgm:pt>
    <dgm:pt modelId="{2DEF5183-F035-415A-80C8-C2763AAE338C}">
      <dgm:prSet/>
      <dgm:spPr/>
      <dgm:t>
        <a:bodyPr/>
        <a:lstStyle/>
        <a:p>
          <a:r>
            <a:rPr lang="zh-TW" altLang="en-US" dirty="0"/>
            <a:t>環保</a:t>
          </a:r>
          <a:endParaRPr lang="en-US" altLang="zh-HK" dirty="0"/>
        </a:p>
      </dgm:t>
    </dgm:pt>
    <dgm:pt modelId="{1202011E-0B41-4EC3-A5F5-E031F859451D}" type="par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3740A3A8-1B61-4238-95C5-5B320777A9EE}" type="sibTrans" cxnId="{BEA09158-1CA7-4F77-A3B6-8CBC82D051F7}">
      <dgm:prSet/>
      <dgm:spPr/>
      <dgm:t>
        <a:bodyPr/>
        <a:lstStyle/>
        <a:p>
          <a:endParaRPr lang="en-US" altLang="zh-HK"/>
        </a:p>
      </dgm:t>
    </dgm:pt>
    <dgm:pt modelId="{49092988-6AF4-448B-B2CC-BA99086EC7BF}" type="pres">
      <dgm:prSet presAssocID="{7673657B-054F-47BB-8DF1-98873B33353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 altLang="zh-HK"/>
        </a:p>
      </dgm:t>
    </dgm:pt>
    <dgm:pt modelId="{5E67019E-7620-464A-9F73-42732D2D5CF2}" type="pres">
      <dgm:prSet presAssocID="{2DEF5183-F035-415A-80C8-C2763AAE338C}" presName="Accent4" presStyleCnt="0"/>
      <dgm:spPr/>
    </dgm:pt>
    <dgm:pt modelId="{38D93888-F2AD-43C5-B6E2-FBAAAEEE6CC4}" type="pres">
      <dgm:prSet presAssocID="{2DEF5183-F035-415A-80C8-C2763AAE338C}" presName="Accent" presStyleLbl="node1" presStyleIdx="0" presStyleCnt="4"/>
      <dgm:spPr/>
    </dgm:pt>
    <dgm:pt modelId="{41B86722-D65B-45DD-94E3-6E40DA3A052D}" type="pres">
      <dgm:prSet presAssocID="{2DEF5183-F035-415A-80C8-C2763AAE338C}" presName="ParentBackground4" presStyleCnt="0"/>
      <dgm:spPr/>
    </dgm:pt>
    <dgm:pt modelId="{7219BCAB-27FA-4B9A-B70D-38B226B33821}" type="pres">
      <dgm:prSet presAssocID="{2DEF5183-F035-415A-80C8-C2763AAE338C}" presName="ParentBackground" presStyleLbl="fgAcc1" presStyleIdx="0" presStyleCnt="4"/>
      <dgm:spPr/>
      <dgm:t>
        <a:bodyPr/>
        <a:lstStyle/>
        <a:p>
          <a:endParaRPr lang="en-US" altLang="zh-HK"/>
        </a:p>
      </dgm:t>
    </dgm:pt>
    <dgm:pt modelId="{25E46636-7D60-4C00-AF0B-A75C073C3C4C}" type="pres">
      <dgm:prSet presAssocID="{2DEF5183-F035-415A-80C8-C2763AAE338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DFFCA43-092E-444E-8CC6-A05643834166}" type="pres">
      <dgm:prSet presAssocID="{91E05EEA-B18E-43AB-8489-432B7AD2A100}" presName="Accent3" presStyleCnt="0"/>
      <dgm:spPr/>
    </dgm:pt>
    <dgm:pt modelId="{599B4883-6E92-4092-A6A5-A17094A8C352}" type="pres">
      <dgm:prSet presAssocID="{91E05EEA-B18E-43AB-8489-432B7AD2A100}" presName="Accent" presStyleLbl="node1" presStyleIdx="1" presStyleCnt="4"/>
      <dgm:spPr/>
    </dgm:pt>
    <dgm:pt modelId="{FBC341CD-0D18-444E-834A-2EAE97F49CED}" type="pres">
      <dgm:prSet presAssocID="{91E05EEA-B18E-43AB-8489-432B7AD2A100}" presName="ParentBackground3" presStyleCnt="0"/>
      <dgm:spPr/>
    </dgm:pt>
    <dgm:pt modelId="{B3B54982-A601-45DC-83F5-9640698257C2}" type="pres">
      <dgm:prSet presAssocID="{91E05EEA-B18E-43AB-8489-432B7AD2A100}" presName="ParentBackground" presStyleLbl="fgAcc1" presStyleIdx="1" presStyleCnt="4"/>
      <dgm:spPr/>
      <dgm:t>
        <a:bodyPr/>
        <a:lstStyle/>
        <a:p>
          <a:endParaRPr lang="en-US" altLang="zh-HK"/>
        </a:p>
      </dgm:t>
    </dgm:pt>
    <dgm:pt modelId="{019C65E7-E85F-48AA-B485-1422C5805FF2}" type="pres">
      <dgm:prSet presAssocID="{91E05EEA-B18E-43AB-8489-432B7AD2A10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EA28E43C-BE17-4626-AF4F-87E334F561EB}" type="pres">
      <dgm:prSet presAssocID="{8D432B78-638A-41D6-881C-509948946FBD}" presName="Accent2" presStyleCnt="0"/>
      <dgm:spPr/>
    </dgm:pt>
    <dgm:pt modelId="{D75CD194-EBF6-4C17-BC4D-97E24FE27E86}" type="pres">
      <dgm:prSet presAssocID="{8D432B78-638A-41D6-881C-509948946FBD}" presName="Accent" presStyleLbl="node1" presStyleIdx="2" presStyleCnt="4"/>
      <dgm:spPr/>
    </dgm:pt>
    <dgm:pt modelId="{7AD79E6D-A3DD-4B9E-8689-6D991E9A8DBE}" type="pres">
      <dgm:prSet presAssocID="{8D432B78-638A-41D6-881C-509948946FBD}" presName="ParentBackground2" presStyleCnt="0"/>
      <dgm:spPr/>
    </dgm:pt>
    <dgm:pt modelId="{B15B4674-BEF5-4AF0-9462-EB77DB751A52}" type="pres">
      <dgm:prSet presAssocID="{8D432B78-638A-41D6-881C-509948946FBD}" presName="ParentBackground" presStyleLbl="fgAcc1" presStyleIdx="2" presStyleCnt="4"/>
      <dgm:spPr/>
      <dgm:t>
        <a:bodyPr/>
        <a:lstStyle/>
        <a:p>
          <a:endParaRPr lang="en-US" altLang="zh-HK"/>
        </a:p>
      </dgm:t>
    </dgm:pt>
    <dgm:pt modelId="{D8C6F061-A9BF-405C-BA63-0F6896111EE8}" type="pres">
      <dgm:prSet presAssocID="{8D432B78-638A-41D6-881C-509948946FB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274C8A02-5793-4AA5-8221-1856ADF176B7}" type="pres">
      <dgm:prSet presAssocID="{D59DD881-6FA9-461A-BD15-A80D333505BF}" presName="Accent1" presStyleCnt="0"/>
      <dgm:spPr/>
    </dgm:pt>
    <dgm:pt modelId="{464F2D6C-A8B4-4610-90EC-C90EC280627C}" type="pres">
      <dgm:prSet presAssocID="{D59DD881-6FA9-461A-BD15-A80D333505BF}" presName="Accent" presStyleLbl="node1" presStyleIdx="3" presStyleCnt="4"/>
      <dgm:spPr/>
    </dgm:pt>
    <dgm:pt modelId="{7EB4AE09-BD6B-49A7-9C33-3E73BC954901}" type="pres">
      <dgm:prSet presAssocID="{D59DD881-6FA9-461A-BD15-A80D333505BF}" presName="ParentBackground1" presStyleCnt="0"/>
      <dgm:spPr/>
    </dgm:pt>
    <dgm:pt modelId="{D19D4C59-515C-458C-A5BD-4A6200F5FB06}" type="pres">
      <dgm:prSet presAssocID="{D59DD881-6FA9-461A-BD15-A80D333505BF}" presName="ParentBackground" presStyleLbl="fgAcc1" presStyleIdx="3" presStyleCnt="4"/>
      <dgm:spPr/>
      <dgm:t>
        <a:bodyPr/>
        <a:lstStyle/>
        <a:p>
          <a:endParaRPr lang="en-US" altLang="zh-HK"/>
        </a:p>
      </dgm:t>
    </dgm:pt>
    <dgm:pt modelId="{3DA0B2C1-E159-46C1-9B4A-15806E5EA631}" type="pres">
      <dgm:prSet presAssocID="{D59DD881-6FA9-461A-BD15-A80D333505B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 altLang="zh-HK"/>
        </a:p>
      </dgm:t>
    </dgm:pt>
  </dgm:ptLst>
  <dgm:cxnLst>
    <dgm:cxn modelId="{BEA09158-1CA7-4F77-A3B6-8CBC82D051F7}" srcId="{7673657B-054F-47BB-8DF1-98873B33353B}" destId="{2DEF5183-F035-415A-80C8-C2763AAE338C}" srcOrd="3" destOrd="0" parTransId="{1202011E-0B41-4EC3-A5F5-E031F859451D}" sibTransId="{3740A3A8-1B61-4238-95C5-5B320777A9EE}"/>
    <dgm:cxn modelId="{C27011E8-E5E5-427A-947A-C09228A67E6F}" type="presOf" srcId="{91E05EEA-B18E-43AB-8489-432B7AD2A100}" destId="{B3B54982-A601-45DC-83F5-9640698257C2}" srcOrd="0" destOrd="0" presId="urn:microsoft.com/office/officeart/2011/layout/CircleProcess"/>
    <dgm:cxn modelId="{74BCB5E6-A062-4E12-9965-7010B07B9F74}" type="presOf" srcId="{2DEF5183-F035-415A-80C8-C2763AAE338C}" destId="{25E46636-7D60-4C00-AF0B-A75C073C3C4C}" srcOrd="1" destOrd="0" presId="urn:microsoft.com/office/officeart/2011/layout/CircleProcess"/>
    <dgm:cxn modelId="{7ACBF48E-99DE-4F67-A1E6-A4604B16D9A5}" type="presOf" srcId="{91E05EEA-B18E-43AB-8489-432B7AD2A100}" destId="{019C65E7-E85F-48AA-B485-1422C5805FF2}" srcOrd="1" destOrd="0" presId="urn:microsoft.com/office/officeart/2011/layout/CircleProcess"/>
    <dgm:cxn modelId="{FF718C34-54B7-4F1C-8495-496CB8F12A61}" type="presOf" srcId="{8D432B78-638A-41D6-881C-509948946FBD}" destId="{D8C6F061-A9BF-405C-BA63-0F6896111EE8}" srcOrd="1" destOrd="0" presId="urn:microsoft.com/office/officeart/2011/layout/CircleProcess"/>
    <dgm:cxn modelId="{91683886-FB90-42FC-9F69-40C36A77F127}" srcId="{7673657B-054F-47BB-8DF1-98873B33353B}" destId="{D59DD881-6FA9-461A-BD15-A80D333505BF}" srcOrd="0" destOrd="0" parTransId="{D48781E1-2BD8-4696-BA7C-0172688BD356}" sibTransId="{651ADD47-1381-4A0E-B4FE-18444C861220}"/>
    <dgm:cxn modelId="{8F8E789C-5B45-429B-978E-9BDC4444D0B2}" srcId="{7673657B-054F-47BB-8DF1-98873B33353B}" destId="{91E05EEA-B18E-43AB-8489-432B7AD2A100}" srcOrd="2" destOrd="0" parTransId="{82166CFC-2786-41F2-8C83-CA7886C03AF2}" sibTransId="{B3F05202-EE6C-430A-99A3-B6385675B4DA}"/>
    <dgm:cxn modelId="{15D38A51-043A-4453-8FF5-E4B8E520388D}" srcId="{7673657B-054F-47BB-8DF1-98873B33353B}" destId="{8D432B78-638A-41D6-881C-509948946FBD}" srcOrd="1" destOrd="0" parTransId="{66F872BD-FD35-4087-B06D-EA318798D355}" sibTransId="{D131F25F-C812-4945-93D0-E1E6B0B440B4}"/>
    <dgm:cxn modelId="{B0A82A33-7944-4F43-B984-BEBFEFB08759}" type="presOf" srcId="{D59DD881-6FA9-461A-BD15-A80D333505BF}" destId="{D19D4C59-515C-458C-A5BD-4A6200F5FB06}" srcOrd="0" destOrd="0" presId="urn:microsoft.com/office/officeart/2011/layout/CircleProcess"/>
    <dgm:cxn modelId="{432BF9D1-D6D1-44C1-A66C-394AE489DCF3}" type="presOf" srcId="{7673657B-054F-47BB-8DF1-98873B33353B}" destId="{49092988-6AF4-448B-B2CC-BA99086EC7BF}" srcOrd="0" destOrd="0" presId="urn:microsoft.com/office/officeart/2011/layout/CircleProcess"/>
    <dgm:cxn modelId="{5A0B8235-4B1F-4605-9B59-57DB0D64F764}" type="presOf" srcId="{2DEF5183-F035-415A-80C8-C2763AAE338C}" destId="{7219BCAB-27FA-4B9A-B70D-38B226B33821}" srcOrd="0" destOrd="0" presId="urn:microsoft.com/office/officeart/2011/layout/CircleProcess"/>
    <dgm:cxn modelId="{EF199F6D-8261-40D2-8287-0A54E2CFB144}" type="presOf" srcId="{8D432B78-638A-41D6-881C-509948946FBD}" destId="{B15B4674-BEF5-4AF0-9462-EB77DB751A52}" srcOrd="0" destOrd="0" presId="urn:microsoft.com/office/officeart/2011/layout/CircleProcess"/>
    <dgm:cxn modelId="{7AA25D40-4DFE-448B-BABE-3E7475DB258E}" type="presOf" srcId="{D59DD881-6FA9-461A-BD15-A80D333505BF}" destId="{3DA0B2C1-E159-46C1-9B4A-15806E5EA631}" srcOrd="1" destOrd="0" presId="urn:microsoft.com/office/officeart/2011/layout/CircleProcess"/>
    <dgm:cxn modelId="{5CF57946-9E59-4348-B582-23D6C1A71802}" type="presParOf" srcId="{49092988-6AF4-448B-B2CC-BA99086EC7BF}" destId="{5E67019E-7620-464A-9F73-42732D2D5CF2}" srcOrd="0" destOrd="0" presId="urn:microsoft.com/office/officeart/2011/layout/CircleProcess"/>
    <dgm:cxn modelId="{B7DDF404-A413-41E1-969B-9A7EA7F803D3}" type="presParOf" srcId="{5E67019E-7620-464A-9F73-42732D2D5CF2}" destId="{38D93888-F2AD-43C5-B6E2-FBAAAEEE6CC4}" srcOrd="0" destOrd="0" presId="urn:microsoft.com/office/officeart/2011/layout/CircleProcess"/>
    <dgm:cxn modelId="{FAA2EDBB-E3C8-4BE6-A4E2-D07BCE59F5EA}" type="presParOf" srcId="{49092988-6AF4-448B-B2CC-BA99086EC7BF}" destId="{41B86722-D65B-45DD-94E3-6E40DA3A052D}" srcOrd="1" destOrd="0" presId="urn:microsoft.com/office/officeart/2011/layout/CircleProcess"/>
    <dgm:cxn modelId="{A117A62D-B884-4D98-8267-EDE99AB67837}" type="presParOf" srcId="{41B86722-D65B-45DD-94E3-6E40DA3A052D}" destId="{7219BCAB-27FA-4B9A-B70D-38B226B33821}" srcOrd="0" destOrd="0" presId="urn:microsoft.com/office/officeart/2011/layout/CircleProcess"/>
    <dgm:cxn modelId="{6385CD54-648B-4C01-B52B-8A7791E95A3A}" type="presParOf" srcId="{49092988-6AF4-448B-B2CC-BA99086EC7BF}" destId="{25E46636-7D60-4C00-AF0B-A75C073C3C4C}" srcOrd="2" destOrd="0" presId="urn:microsoft.com/office/officeart/2011/layout/CircleProcess"/>
    <dgm:cxn modelId="{582EA784-C3FE-42D6-8E7F-86162BA9C978}" type="presParOf" srcId="{49092988-6AF4-448B-B2CC-BA99086EC7BF}" destId="{FDFFCA43-092E-444E-8CC6-A05643834166}" srcOrd="3" destOrd="0" presId="urn:microsoft.com/office/officeart/2011/layout/CircleProcess"/>
    <dgm:cxn modelId="{817605E1-389B-41F0-9924-5B2BDB012A34}" type="presParOf" srcId="{FDFFCA43-092E-444E-8CC6-A05643834166}" destId="{599B4883-6E92-4092-A6A5-A17094A8C352}" srcOrd="0" destOrd="0" presId="urn:microsoft.com/office/officeart/2011/layout/CircleProcess"/>
    <dgm:cxn modelId="{CAE9A6C0-8511-47D0-8713-D51833EFE162}" type="presParOf" srcId="{49092988-6AF4-448B-B2CC-BA99086EC7BF}" destId="{FBC341CD-0D18-444E-834A-2EAE97F49CED}" srcOrd="4" destOrd="0" presId="urn:microsoft.com/office/officeart/2011/layout/CircleProcess"/>
    <dgm:cxn modelId="{23C0D948-4571-49EB-8927-6C76AAC654AE}" type="presParOf" srcId="{FBC341CD-0D18-444E-834A-2EAE97F49CED}" destId="{B3B54982-A601-45DC-83F5-9640698257C2}" srcOrd="0" destOrd="0" presId="urn:microsoft.com/office/officeart/2011/layout/CircleProcess"/>
    <dgm:cxn modelId="{CFD58D47-098B-4718-BDFC-00A5A5DA8D45}" type="presParOf" srcId="{49092988-6AF4-448B-B2CC-BA99086EC7BF}" destId="{019C65E7-E85F-48AA-B485-1422C5805FF2}" srcOrd="5" destOrd="0" presId="urn:microsoft.com/office/officeart/2011/layout/CircleProcess"/>
    <dgm:cxn modelId="{95A6FEEC-4367-463D-9C31-07F8E6BDB832}" type="presParOf" srcId="{49092988-6AF4-448B-B2CC-BA99086EC7BF}" destId="{EA28E43C-BE17-4626-AF4F-87E334F561EB}" srcOrd="6" destOrd="0" presId="urn:microsoft.com/office/officeart/2011/layout/CircleProcess"/>
    <dgm:cxn modelId="{2BA35AE0-3D3E-4BFB-8D25-CF3B4423982C}" type="presParOf" srcId="{EA28E43C-BE17-4626-AF4F-87E334F561EB}" destId="{D75CD194-EBF6-4C17-BC4D-97E24FE27E86}" srcOrd="0" destOrd="0" presId="urn:microsoft.com/office/officeart/2011/layout/CircleProcess"/>
    <dgm:cxn modelId="{B940E870-956A-46E5-B0D2-D721EC485EB0}" type="presParOf" srcId="{49092988-6AF4-448B-B2CC-BA99086EC7BF}" destId="{7AD79E6D-A3DD-4B9E-8689-6D991E9A8DBE}" srcOrd="7" destOrd="0" presId="urn:microsoft.com/office/officeart/2011/layout/CircleProcess"/>
    <dgm:cxn modelId="{54BEFFA8-D406-4B4C-9D09-088FFF8E79FD}" type="presParOf" srcId="{7AD79E6D-A3DD-4B9E-8689-6D991E9A8DBE}" destId="{B15B4674-BEF5-4AF0-9462-EB77DB751A52}" srcOrd="0" destOrd="0" presId="urn:microsoft.com/office/officeart/2011/layout/CircleProcess"/>
    <dgm:cxn modelId="{59CCE531-8A0A-40E9-9679-5F201D0CBD07}" type="presParOf" srcId="{49092988-6AF4-448B-B2CC-BA99086EC7BF}" destId="{D8C6F061-A9BF-405C-BA63-0F6896111EE8}" srcOrd="8" destOrd="0" presId="urn:microsoft.com/office/officeart/2011/layout/CircleProcess"/>
    <dgm:cxn modelId="{AB3A151A-89B8-4FDA-8EED-E03B819E039A}" type="presParOf" srcId="{49092988-6AF4-448B-B2CC-BA99086EC7BF}" destId="{274C8A02-5793-4AA5-8221-1856ADF176B7}" srcOrd="9" destOrd="0" presId="urn:microsoft.com/office/officeart/2011/layout/CircleProcess"/>
    <dgm:cxn modelId="{1E12D2BC-5B36-4C2A-B1C8-DEDDAA9EE798}" type="presParOf" srcId="{274C8A02-5793-4AA5-8221-1856ADF176B7}" destId="{464F2D6C-A8B4-4610-90EC-C90EC280627C}" srcOrd="0" destOrd="0" presId="urn:microsoft.com/office/officeart/2011/layout/CircleProcess"/>
    <dgm:cxn modelId="{7D57A943-43F0-46B4-9E19-CB47A3B8A62C}" type="presParOf" srcId="{49092988-6AF4-448B-B2CC-BA99086EC7BF}" destId="{7EB4AE09-BD6B-49A7-9C33-3E73BC954901}" srcOrd="10" destOrd="0" presId="urn:microsoft.com/office/officeart/2011/layout/CircleProcess"/>
    <dgm:cxn modelId="{FFA7A84B-AA42-4080-AB16-09F60C25B102}" type="presParOf" srcId="{7EB4AE09-BD6B-49A7-9C33-3E73BC954901}" destId="{D19D4C59-515C-458C-A5BD-4A6200F5FB06}" srcOrd="0" destOrd="0" presId="urn:microsoft.com/office/officeart/2011/layout/CircleProcess"/>
    <dgm:cxn modelId="{C1432F75-6EF1-4D2E-845B-ECA2197A7DE9}" type="presParOf" srcId="{49092988-6AF4-448B-B2CC-BA99086EC7BF}" destId="{3DA0B2C1-E159-46C1-9B4A-15806E5EA63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93888-F2AD-43C5-B6E2-FBAAAEEE6CC4}">
      <dsp:nvSpPr>
        <dsp:cNvPr id="0" name=""/>
        <dsp:cNvSpPr/>
      </dsp:nvSpPr>
      <dsp:spPr>
        <a:xfrm>
          <a:off x="3164320" y="366682"/>
          <a:ext cx="956069" cy="9561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9BCAB-27FA-4B9A-B70D-38B226B33821}">
      <dsp:nvSpPr>
        <dsp:cNvPr id="0" name=""/>
        <dsp:cNvSpPr/>
      </dsp:nvSpPr>
      <dsp:spPr>
        <a:xfrm>
          <a:off x="3196299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環保</a:t>
          </a:r>
          <a:endParaRPr lang="en-US" altLang="zh-HK" sz="1900" kern="1200" dirty="0"/>
        </a:p>
      </dsp:txBody>
      <dsp:txXfrm>
        <a:off x="3323802" y="526063"/>
        <a:ext cx="637516" cy="637356"/>
      </dsp:txXfrm>
    </dsp:sp>
    <dsp:sp modelId="{599B4883-6E92-4092-A6A5-A17094A8C352}">
      <dsp:nvSpPr>
        <dsp:cNvPr id="0" name=""/>
        <dsp:cNvSpPr/>
      </dsp:nvSpPr>
      <dsp:spPr>
        <a:xfrm rot="2700000">
          <a:off x="2172165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54982-A601-45DC-83F5-9640698257C2}">
      <dsp:nvSpPr>
        <dsp:cNvPr id="0" name=""/>
        <dsp:cNvSpPr/>
      </dsp:nvSpPr>
      <dsp:spPr>
        <a:xfrm>
          <a:off x="2208251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珍惜</a:t>
          </a:r>
          <a:endParaRPr lang="en-US" altLang="zh-HK" sz="1900" kern="1200" dirty="0"/>
        </a:p>
      </dsp:txBody>
      <dsp:txXfrm>
        <a:off x="2335754" y="526063"/>
        <a:ext cx="637516" cy="637356"/>
      </dsp:txXfrm>
    </dsp:sp>
    <dsp:sp modelId="{D75CD194-EBF6-4C17-BC4D-97E24FE27E86}">
      <dsp:nvSpPr>
        <dsp:cNvPr id="0" name=""/>
        <dsp:cNvSpPr/>
      </dsp:nvSpPr>
      <dsp:spPr>
        <a:xfrm rot="2700000">
          <a:off x="1188218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B4674-BEF5-4AF0-9462-EB77DB751A52}">
      <dsp:nvSpPr>
        <dsp:cNvPr id="0" name=""/>
        <dsp:cNvSpPr/>
      </dsp:nvSpPr>
      <dsp:spPr>
        <a:xfrm>
          <a:off x="1220204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責任感</a:t>
          </a:r>
          <a:endParaRPr lang="en-US" altLang="zh-HK" sz="1900" kern="1200" dirty="0"/>
        </a:p>
      </dsp:txBody>
      <dsp:txXfrm>
        <a:off x="1347707" y="526063"/>
        <a:ext cx="637516" cy="637356"/>
      </dsp:txXfrm>
    </dsp:sp>
    <dsp:sp modelId="{464F2D6C-A8B4-4610-90EC-C90EC280627C}">
      <dsp:nvSpPr>
        <dsp:cNvPr id="0" name=""/>
        <dsp:cNvSpPr/>
      </dsp:nvSpPr>
      <dsp:spPr>
        <a:xfrm rot="2700000">
          <a:off x="200170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D4C59-515C-458C-A5BD-4A6200F5FB06}">
      <dsp:nvSpPr>
        <dsp:cNvPr id="0" name=""/>
        <dsp:cNvSpPr/>
      </dsp:nvSpPr>
      <dsp:spPr>
        <a:xfrm>
          <a:off x="232156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關愛地球</a:t>
          </a:r>
          <a:endParaRPr lang="en-US" altLang="zh-HK" sz="1900" kern="1200" dirty="0"/>
        </a:p>
      </dsp:txBody>
      <dsp:txXfrm>
        <a:off x="359660" y="526063"/>
        <a:ext cx="637516" cy="637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93888-F2AD-43C5-B6E2-FBAAAEEE6CC4}">
      <dsp:nvSpPr>
        <dsp:cNvPr id="0" name=""/>
        <dsp:cNvSpPr/>
      </dsp:nvSpPr>
      <dsp:spPr>
        <a:xfrm>
          <a:off x="3164320" y="366682"/>
          <a:ext cx="956069" cy="9561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9BCAB-27FA-4B9A-B70D-38B226B33821}">
      <dsp:nvSpPr>
        <dsp:cNvPr id="0" name=""/>
        <dsp:cNvSpPr/>
      </dsp:nvSpPr>
      <dsp:spPr>
        <a:xfrm>
          <a:off x="3196299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環保</a:t>
          </a:r>
          <a:endParaRPr lang="en-US" altLang="zh-HK" sz="1900" kern="1200" dirty="0"/>
        </a:p>
      </dsp:txBody>
      <dsp:txXfrm>
        <a:off x="3323802" y="526063"/>
        <a:ext cx="637516" cy="637356"/>
      </dsp:txXfrm>
    </dsp:sp>
    <dsp:sp modelId="{599B4883-6E92-4092-A6A5-A17094A8C352}">
      <dsp:nvSpPr>
        <dsp:cNvPr id="0" name=""/>
        <dsp:cNvSpPr/>
      </dsp:nvSpPr>
      <dsp:spPr>
        <a:xfrm rot="2700000">
          <a:off x="2172165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54982-A601-45DC-83F5-9640698257C2}">
      <dsp:nvSpPr>
        <dsp:cNvPr id="0" name=""/>
        <dsp:cNvSpPr/>
      </dsp:nvSpPr>
      <dsp:spPr>
        <a:xfrm>
          <a:off x="2208251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珍惜</a:t>
          </a:r>
          <a:endParaRPr lang="en-US" altLang="zh-HK" sz="1900" kern="1200" dirty="0"/>
        </a:p>
      </dsp:txBody>
      <dsp:txXfrm>
        <a:off x="2335754" y="526063"/>
        <a:ext cx="637516" cy="637356"/>
      </dsp:txXfrm>
    </dsp:sp>
    <dsp:sp modelId="{D75CD194-EBF6-4C17-BC4D-97E24FE27E86}">
      <dsp:nvSpPr>
        <dsp:cNvPr id="0" name=""/>
        <dsp:cNvSpPr/>
      </dsp:nvSpPr>
      <dsp:spPr>
        <a:xfrm rot="2700000">
          <a:off x="1188218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B4674-BEF5-4AF0-9462-EB77DB751A52}">
      <dsp:nvSpPr>
        <dsp:cNvPr id="0" name=""/>
        <dsp:cNvSpPr/>
      </dsp:nvSpPr>
      <dsp:spPr>
        <a:xfrm>
          <a:off x="1220204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責任感</a:t>
          </a:r>
          <a:endParaRPr lang="en-US" altLang="zh-HK" sz="1900" kern="1200" dirty="0"/>
        </a:p>
      </dsp:txBody>
      <dsp:txXfrm>
        <a:off x="1347707" y="526063"/>
        <a:ext cx="637516" cy="637356"/>
      </dsp:txXfrm>
    </dsp:sp>
    <dsp:sp modelId="{464F2D6C-A8B4-4610-90EC-C90EC280627C}">
      <dsp:nvSpPr>
        <dsp:cNvPr id="0" name=""/>
        <dsp:cNvSpPr/>
      </dsp:nvSpPr>
      <dsp:spPr>
        <a:xfrm rot="2700000">
          <a:off x="200170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D4C59-515C-458C-A5BD-4A6200F5FB06}">
      <dsp:nvSpPr>
        <dsp:cNvPr id="0" name=""/>
        <dsp:cNvSpPr/>
      </dsp:nvSpPr>
      <dsp:spPr>
        <a:xfrm>
          <a:off x="232156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關愛地球</a:t>
          </a:r>
          <a:endParaRPr lang="en-US" altLang="zh-HK" sz="1900" kern="1200" dirty="0"/>
        </a:p>
      </dsp:txBody>
      <dsp:txXfrm>
        <a:off x="359660" y="526063"/>
        <a:ext cx="637516" cy="637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93888-F2AD-43C5-B6E2-FBAAAEEE6CC4}">
      <dsp:nvSpPr>
        <dsp:cNvPr id="0" name=""/>
        <dsp:cNvSpPr/>
      </dsp:nvSpPr>
      <dsp:spPr>
        <a:xfrm>
          <a:off x="3164320" y="366682"/>
          <a:ext cx="956069" cy="9561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9BCAB-27FA-4B9A-B70D-38B226B33821}">
      <dsp:nvSpPr>
        <dsp:cNvPr id="0" name=""/>
        <dsp:cNvSpPr/>
      </dsp:nvSpPr>
      <dsp:spPr>
        <a:xfrm>
          <a:off x="3196299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環保</a:t>
          </a:r>
          <a:endParaRPr lang="en-US" altLang="zh-HK" sz="1900" kern="1200" dirty="0"/>
        </a:p>
      </dsp:txBody>
      <dsp:txXfrm>
        <a:off x="3323802" y="526063"/>
        <a:ext cx="637516" cy="637356"/>
      </dsp:txXfrm>
    </dsp:sp>
    <dsp:sp modelId="{599B4883-6E92-4092-A6A5-A17094A8C352}">
      <dsp:nvSpPr>
        <dsp:cNvPr id="0" name=""/>
        <dsp:cNvSpPr/>
      </dsp:nvSpPr>
      <dsp:spPr>
        <a:xfrm rot="2700000">
          <a:off x="2172165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54982-A601-45DC-83F5-9640698257C2}">
      <dsp:nvSpPr>
        <dsp:cNvPr id="0" name=""/>
        <dsp:cNvSpPr/>
      </dsp:nvSpPr>
      <dsp:spPr>
        <a:xfrm>
          <a:off x="2208251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珍惜</a:t>
          </a:r>
          <a:endParaRPr lang="en-US" altLang="zh-HK" sz="1900" kern="1200" dirty="0"/>
        </a:p>
      </dsp:txBody>
      <dsp:txXfrm>
        <a:off x="2335754" y="526063"/>
        <a:ext cx="637516" cy="637356"/>
      </dsp:txXfrm>
    </dsp:sp>
    <dsp:sp modelId="{D75CD194-EBF6-4C17-BC4D-97E24FE27E86}">
      <dsp:nvSpPr>
        <dsp:cNvPr id="0" name=""/>
        <dsp:cNvSpPr/>
      </dsp:nvSpPr>
      <dsp:spPr>
        <a:xfrm rot="2700000">
          <a:off x="1188218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B4674-BEF5-4AF0-9462-EB77DB751A52}">
      <dsp:nvSpPr>
        <dsp:cNvPr id="0" name=""/>
        <dsp:cNvSpPr/>
      </dsp:nvSpPr>
      <dsp:spPr>
        <a:xfrm>
          <a:off x="1220204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責任感</a:t>
          </a:r>
          <a:endParaRPr lang="en-US" altLang="zh-HK" sz="1900" kern="1200" dirty="0"/>
        </a:p>
      </dsp:txBody>
      <dsp:txXfrm>
        <a:off x="1347707" y="526063"/>
        <a:ext cx="637516" cy="637356"/>
      </dsp:txXfrm>
    </dsp:sp>
    <dsp:sp modelId="{464F2D6C-A8B4-4610-90EC-C90EC280627C}">
      <dsp:nvSpPr>
        <dsp:cNvPr id="0" name=""/>
        <dsp:cNvSpPr/>
      </dsp:nvSpPr>
      <dsp:spPr>
        <a:xfrm rot="2700000">
          <a:off x="200170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D4C59-515C-458C-A5BD-4A6200F5FB06}">
      <dsp:nvSpPr>
        <dsp:cNvPr id="0" name=""/>
        <dsp:cNvSpPr/>
      </dsp:nvSpPr>
      <dsp:spPr>
        <a:xfrm>
          <a:off x="232156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關愛地球</a:t>
          </a:r>
          <a:endParaRPr lang="en-US" altLang="zh-HK" sz="1900" kern="1200" dirty="0"/>
        </a:p>
      </dsp:txBody>
      <dsp:txXfrm>
        <a:off x="359660" y="526063"/>
        <a:ext cx="637516" cy="637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93888-F2AD-43C5-B6E2-FBAAAEEE6CC4}">
      <dsp:nvSpPr>
        <dsp:cNvPr id="0" name=""/>
        <dsp:cNvSpPr/>
      </dsp:nvSpPr>
      <dsp:spPr>
        <a:xfrm>
          <a:off x="3164320" y="366682"/>
          <a:ext cx="956069" cy="9561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9BCAB-27FA-4B9A-B70D-38B226B33821}">
      <dsp:nvSpPr>
        <dsp:cNvPr id="0" name=""/>
        <dsp:cNvSpPr/>
      </dsp:nvSpPr>
      <dsp:spPr>
        <a:xfrm>
          <a:off x="3196299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環保</a:t>
          </a:r>
          <a:endParaRPr lang="en-US" altLang="zh-HK" sz="1900" kern="1200" dirty="0"/>
        </a:p>
      </dsp:txBody>
      <dsp:txXfrm>
        <a:off x="3323802" y="526063"/>
        <a:ext cx="637516" cy="637356"/>
      </dsp:txXfrm>
    </dsp:sp>
    <dsp:sp modelId="{599B4883-6E92-4092-A6A5-A17094A8C352}">
      <dsp:nvSpPr>
        <dsp:cNvPr id="0" name=""/>
        <dsp:cNvSpPr/>
      </dsp:nvSpPr>
      <dsp:spPr>
        <a:xfrm rot="2700000">
          <a:off x="2172165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54982-A601-45DC-83F5-9640698257C2}">
      <dsp:nvSpPr>
        <dsp:cNvPr id="0" name=""/>
        <dsp:cNvSpPr/>
      </dsp:nvSpPr>
      <dsp:spPr>
        <a:xfrm>
          <a:off x="2208251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珍惜</a:t>
          </a:r>
          <a:endParaRPr lang="en-US" altLang="zh-HK" sz="1900" kern="1200" dirty="0"/>
        </a:p>
      </dsp:txBody>
      <dsp:txXfrm>
        <a:off x="2335754" y="526063"/>
        <a:ext cx="637516" cy="637356"/>
      </dsp:txXfrm>
    </dsp:sp>
    <dsp:sp modelId="{D75CD194-EBF6-4C17-BC4D-97E24FE27E86}">
      <dsp:nvSpPr>
        <dsp:cNvPr id="0" name=""/>
        <dsp:cNvSpPr/>
      </dsp:nvSpPr>
      <dsp:spPr>
        <a:xfrm rot="2700000">
          <a:off x="1188218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B4674-BEF5-4AF0-9462-EB77DB751A52}">
      <dsp:nvSpPr>
        <dsp:cNvPr id="0" name=""/>
        <dsp:cNvSpPr/>
      </dsp:nvSpPr>
      <dsp:spPr>
        <a:xfrm>
          <a:off x="1220204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責任感</a:t>
          </a:r>
          <a:endParaRPr lang="en-US" altLang="zh-HK" sz="1900" kern="1200" dirty="0"/>
        </a:p>
      </dsp:txBody>
      <dsp:txXfrm>
        <a:off x="1347707" y="526063"/>
        <a:ext cx="637516" cy="637356"/>
      </dsp:txXfrm>
    </dsp:sp>
    <dsp:sp modelId="{464F2D6C-A8B4-4610-90EC-C90EC280627C}">
      <dsp:nvSpPr>
        <dsp:cNvPr id="0" name=""/>
        <dsp:cNvSpPr/>
      </dsp:nvSpPr>
      <dsp:spPr>
        <a:xfrm rot="2700000">
          <a:off x="200170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D4C59-515C-458C-A5BD-4A6200F5FB06}">
      <dsp:nvSpPr>
        <dsp:cNvPr id="0" name=""/>
        <dsp:cNvSpPr/>
      </dsp:nvSpPr>
      <dsp:spPr>
        <a:xfrm>
          <a:off x="232156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關愛地球</a:t>
          </a:r>
          <a:endParaRPr lang="en-US" altLang="zh-HK" sz="1900" kern="1200" dirty="0"/>
        </a:p>
      </dsp:txBody>
      <dsp:txXfrm>
        <a:off x="359660" y="526063"/>
        <a:ext cx="637516" cy="637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93888-F2AD-43C5-B6E2-FBAAAEEE6CC4}">
      <dsp:nvSpPr>
        <dsp:cNvPr id="0" name=""/>
        <dsp:cNvSpPr/>
      </dsp:nvSpPr>
      <dsp:spPr>
        <a:xfrm>
          <a:off x="3164320" y="366682"/>
          <a:ext cx="956069" cy="9561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9BCAB-27FA-4B9A-B70D-38B226B33821}">
      <dsp:nvSpPr>
        <dsp:cNvPr id="0" name=""/>
        <dsp:cNvSpPr/>
      </dsp:nvSpPr>
      <dsp:spPr>
        <a:xfrm>
          <a:off x="3196299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環保</a:t>
          </a:r>
          <a:endParaRPr lang="en-US" altLang="zh-HK" sz="1900" kern="1200" dirty="0"/>
        </a:p>
      </dsp:txBody>
      <dsp:txXfrm>
        <a:off x="3323802" y="526063"/>
        <a:ext cx="637516" cy="637356"/>
      </dsp:txXfrm>
    </dsp:sp>
    <dsp:sp modelId="{599B4883-6E92-4092-A6A5-A17094A8C352}">
      <dsp:nvSpPr>
        <dsp:cNvPr id="0" name=""/>
        <dsp:cNvSpPr/>
      </dsp:nvSpPr>
      <dsp:spPr>
        <a:xfrm rot="2700000">
          <a:off x="2172165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54982-A601-45DC-83F5-9640698257C2}">
      <dsp:nvSpPr>
        <dsp:cNvPr id="0" name=""/>
        <dsp:cNvSpPr/>
      </dsp:nvSpPr>
      <dsp:spPr>
        <a:xfrm>
          <a:off x="2208251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珍惜</a:t>
          </a:r>
          <a:endParaRPr lang="en-US" altLang="zh-HK" sz="1900" kern="1200" dirty="0"/>
        </a:p>
      </dsp:txBody>
      <dsp:txXfrm>
        <a:off x="2335754" y="526063"/>
        <a:ext cx="637516" cy="637356"/>
      </dsp:txXfrm>
    </dsp:sp>
    <dsp:sp modelId="{D75CD194-EBF6-4C17-BC4D-97E24FE27E86}">
      <dsp:nvSpPr>
        <dsp:cNvPr id="0" name=""/>
        <dsp:cNvSpPr/>
      </dsp:nvSpPr>
      <dsp:spPr>
        <a:xfrm rot="2700000">
          <a:off x="1188218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B4674-BEF5-4AF0-9462-EB77DB751A52}">
      <dsp:nvSpPr>
        <dsp:cNvPr id="0" name=""/>
        <dsp:cNvSpPr/>
      </dsp:nvSpPr>
      <dsp:spPr>
        <a:xfrm>
          <a:off x="1220204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責任感</a:t>
          </a:r>
          <a:endParaRPr lang="en-US" altLang="zh-HK" sz="1900" kern="1200" dirty="0"/>
        </a:p>
      </dsp:txBody>
      <dsp:txXfrm>
        <a:off x="1347707" y="526063"/>
        <a:ext cx="637516" cy="637356"/>
      </dsp:txXfrm>
    </dsp:sp>
    <dsp:sp modelId="{464F2D6C-A8B4-4610-90EC-C90EC280627C}">
      <dsp:nvSpPr>
        <dsp:cNvPr id="0" name=""/>
        <dsp:cNvSpPr/>
      </dsp:nvSpPr>
      <dsp:spPr>
        <a:xfrm rot="2700000">
          <a:off x="200170" y="366615"/>
          <a:ext cx="956084" cy="956084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D4C59-515C-458C-A5BD-4A6200F5FB06}">
      <dsp:nvSpPr>
        <dsp:cNvPr id="0" name=""/>
        <dsp:cNvSpPr/>
      </dsp:nvSpPr>
      <dsp:spPr>
        <a:xfrm>
          <a:off x="232156" y="398558"/>
          <a:ext cx="892522" cy="8923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/>
            <a:t>關愛地球</a:t>
          </a:r>
          <a:endParaRPr lang="en-US" altLang="zh-HK" sz="1900" kern="1200" dirty="0"/>
        </a:p>
      </dsp:txBody>
      <dsp:txXfrm>
        <a:off x="359660" y="526063"/>
        <a:ext cx="637516" cy="637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9329-37C6-465B-8AFF-E61C0377DD64}" type="datetimeFigureOut">
              <a:rPr lang="zh-HK" altLang="en-US" smtClean="0"/>
              <a:t>9/3/2023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FE6A0-A4B0-49EF-8D65-C7E57D413E2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5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eople-packing-organic-food-into-eco-bag_9176173.htm#page=1&amp;query=zero%20waste&amp;position=3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hopping-bags-supermarket-basket-box-with-grocery_12024171.htm#page=2&amp;query=reduce&amp;position=2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recycle-logo-trash-bins_2533029.htm#page=2&amp;query=reduce&amp;position=2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eople-packing-organic-food-into-eco-bag_9176173.htm#page=1&amp;query=zero%20waste&amp;position=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set-icons-dishes-from-quail-hen-eggs-with-vegetables-mushrooms-greenery-isolated-illustration_6852122.htm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eople-packing-organic-food-into-eco-bag_9176173.htm#page=1&amp;query=zero%20waste&amp;position=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set-icons-dishes-from-quail-hen-eggs-with-vegetables-mushrooms-greenery-isolated-illustration_6852122.ht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boy-getting-food-canteen_4951774.htm#page=1&amp;query=school%20lunch&amp;position=9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boy-getting-food-canteen_4951774.htm#page=1&amp;query=school%20lunch&amp;position=9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garbage-recycling-green-eco-friendly-service-symbol-processing-facilities-2-cartoon-style-banne_4188539.htm#page=2&amp;query=food+recycle&amp;position=1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hlinkClick r:id="rId3"/>
              </a:rPr>
              <a:t>圖片來源</a:t>
            </a:r>
            <a:r>
              <a:rPr lang="en-US" altLang="zh-TW" sz="1200" dirty="0" smtClean="0">
                <a:hlinkClick r:id="rId3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>
                <a:hlinkClick r:id="rId3"/>
              </a:rPr>
              <a:t>https://www.freepik.com/free-vector/people-packing-organic-food-into-eco-bag_9176173.htm#page=1&amp;query=zero%20waste&amp;position=3</a:t>
            </a:r>
            <a:endParaRPr lang="en-US" altLang="zh-HK" sz="1200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1989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參考答案，或其他可行做法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lvl="0" indent="0">
              <a:lnSpc>
                <a:spcPct val="150000"/>
              </a:lnSpc>
              <a:buFont typeface="+mj-lt"/>
              <a:buNone/>
            </a:pPr>
            <a:r>
              <a:rPr lang="zh-TW" altLang="en-US" dirty="0" smtClean="0"/>
              <a:t>試</a:t>
            </a:r>
            <a:r>
              <a:rPr lang="zh-TW" altLang="en-US" dirty="0"/>
              <a:t>以惜</a:t>
            </a:r>
            <a:r>
              <a:rPr lang="zh-TW" altLang="en-US" dirty="0" smtClean="0"/>
              <a:t>食的</a:t>
            </a:r>
            <a:r>
              <a:rPr lang="zh-TW" altLang="en-US" dirty="0"/>
              <a:t>想法，</a:t>
            </a:r>
            <a:r>
              <a:rPr lang="zh-TW" altLang="en-US" dirty="0" smtClean="0"/>
              <a:t>改變以上做法 </a:t>
            </a:r>
            <a:r>
              <a:rPr lang="en-US" altLang="zh-TW" dirty="0" smtClean="0"/>
              <a:t>(</a:t>
            </a:r>
            <a:r>
              <a:rPr lang="zh-TW" altLang="en-US" dirty="0" smtClean="0"/>
              <a:t>方式不限 </a:t>
            </a:r>
            <a:r>
              <a:rPr lang="en-US" altLang="zh-TW" dirty="0" smtClean="0"/>
              <a:t>- </a:t>
            </a:r>
            <a:r>
              <a:rPr lang="zh-TW" altLang="en-US" dirty="0" smtClean="0"/>
              <a:t>改寫、口述分享、繪畫亦可</a:t>
            </a:r>
            <a:r>
              <a:rPr lang="en-US" altLang="zh-TW" dirty="0" smtClean="0"/>
              <a:t>):</a:t>
            </a:r>
            <a:endParaRPr lang="en-US" altLang="zh-TW" dirty="0"/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/>
              <a:t>生日會準備足夠的食物便好了，最重要是有家人和朋友陪伴。如果有剩餘的食物，會盡量帶回家中或轉贈其他人。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家人每天</a:t>
            </a:r>
            <a:r>
              <a:rPr lang="zh-TW" altLang="en-US" sz="1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煮適量的食物</a:t>
            </a:r>
            <a:r>
              <a:rPr lang="zh-TW" altLang="en-US" sz="1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就夠了，</a:t>
            </a:r>
            <a:r>
              <a:rPr lang="zh-TW" altLang="en-US" sz="1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吃不完也應該盡量保留食物，留待第二天吃</a:t>
            </a:r>
            <a:r>
              <a:rPr lang="zh-TW" altLang="en-US" sz="1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。</a:t>
            </a:r>
            <a:endParaRPr lang="en-US" altLang="zh-TW" sz="1200" dirty="0" smtClean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快要吃晚飯，為了不想浪費食物，我不應再吃零食。面對太多剩餘食物，</a:t>
            </a:r>
            <a:r>
              <a:rPr lang="zh-TW" altLang="en-US" sz="12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家人都沒有辦法處理的，最後都只是送往堆填區造成廢物。</a:t>
            </a: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9588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參考答案，或其他可行做法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lnSpc>
                <a:spcPct val="150000"/>
              </a:lnSpc>
              <a:buFont typeface="+mj-lt"/>
              <a:buNone/>
            </a:pPr>
            <a:r>
              <a:rPr lang="zh-TW" altLang="en-US" dirty="0"/>
              <a:t>試以惜</a:t>
            </a:r>
            <a:r>
              <a:rPr lang="zh-TW" altLang="en-US" dirty="0" smtClean="0"/>
              <a:t>食的</a:t>
            </a:r>
            <a:r>
              <a:rPr lang="zh-TW" altLang="en-US" dirty="0"/>
              <a:t>想法，改寫以上的做法</a:t>
            </a:r>
            <a:r>
              <a:rPr lang="en-US" altLang="zh-TW" dirty="0"/>
              <a:t>:</a:t>
            </a: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/>
              <a:t>生日會準備足夠</a:t>
            </a:r>
            <a:r>
              <a:rPr lang="zh-TW" altLang="en-US" dirty="0"/>
              <a:t>的食物便好</a:t>
            </a:r>
            <a:r>
              <a:rPr lang="zh-TW" altLang="en-US" dirty="0" smtClean="0"/>
              <a:t>了，最重要是家人和朋友的陪伴。如果有剩餘的食物，</a:t>
            </a:r>
            <a:r>
              <a:rPr lang="zh-TW" altLang="en-US" dirty="0"/>
              <a:t>會盡量帶回家中</a:t>
            </a:r>
            <a:r>
              <a:rPr lang="zh-TW" altLang="en-US" dirty="0" smtClean="0"/>
              <a:t>或轉贈</a:t>
            </a:r>
            <a:r>
              <a:rPr lang="zh-TW" altLang="en-US" dirty="0"/>
              <a:t>其</a:t>
            </a:r>
            <a:r>
              <a:rPr lang="zh-TW" altLang="en-US" dirty="0" smtClean="0"/>
              <a:t>他人。</a:t>
            </a:r>
            <a:endParaRPr lang="en-US" altLang="zh-TW" dirty="0"/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自助餐</a:t>
            </a:r>
            <a:r>
              <a:rPr lang="zh-TW" altLang="en-US" dirty="0"/>
              <a:t>雖然有聖誕氣氛，但到</a:t>
            </a:r>
            <a:r>
              <a:rPr lang="zh-TW" altLang="en-US" dirty="0" smtClean="0"/>
              <a:t>餐廳點餐或</a:t>
            </a:r>
            <a:r>
              <a:rPr lang="zh-TW" altLang="en-US" dirty="0"/>
              <a:t>在家</a:t>
            </a:r>
            <a:r>
              <a:rPr lang="zh-TW" altLang="en-US" dirty="0" smtClean="0"/>
              <a:t>中進食聖誕大餐也</a:t>
            </a:r>
            <a:r>
              <a:rPr lang="zh-TW" altLang="en-US" dirty="0"/>
              <a:t>可以有聖誕</a:t>
            </a:r>
            <a:r>
              <a:rPr lang="zh-TW" altLang="en-US" dirty="0" smtClean="0"/>
              <a:t>氣氛，還</a:t>
            </a:r>
            <a:r>
              <a:rPr lang="zh-TW" altLang="en-US" dirty="0"/>
              <a:t>可以節省</a:t>
            </a:r>
            <a:r>
              <a:rPr lang="zh-TW" altLang="en-US" dirty="0" smtClean="0"/>
              <a:t>金錢呢</a:t>
            </a:r>
            <a:r>
              <a:rPr lang="en-US" altLang="zh-TW" dirty="0" smtClean="0"/>
              <a:t>!</a:t>
            </a:r>
            <a:endParaRPr lang="en-US" altLang="zh-TW" dirty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/>
              <a:t>  學校的午膳飯盒雖然没</a:t>
            </a:r>
            <a:r>
              <a:rPr lang="zh-TW" altLang="en-US" dirty="0"/>
              <a:t>有新意</a:t>
            </a:r>
            <a:r>
              <a:rPr lang="zh-TW" altLang="en-US" dirty="0" smtClean="0"/>
              <a:t>，味道清淡，但</a:t>
            </a:r>
            <a:r>
              <a:rPr lang="zh-TW" altLang="en-US" dirty="0"/>
              <a:t>營養均衡</a:t>
            </a:r>
            <a:r>
              <a:rPr lang="zh-TW" altLang="en-US" dirty="0" smtClean="0"/>
              <a:t>，對身體有益。吃一口便算太浪費食物了，也浪費了農夫的心血和大自然的資源。</a:t>
            </a:r>
            <a:endParaRPr lang="en-US" altLang="zh-TW" dirty="0" smtClean="0"/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058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>
                <a:ea typeface="ＭＳ Ｐゴシック"/>
              </a:rPr>
              <a:t>教師</a:t>
            </a:r>
            <a:r>
              <a:rPr lang="zh-TW" altLang="en-US" dirty="0" smtClean="0">
                <a:ea typeface="ＭＳ Ｐゴシック"/>
              </a:rPr>
              <a:t>可分享以下</a:t>
            </a:r>
            <a:r>
              <a:rPr lang="zh-TW" altLang="en-US" dirty="0" smtClean="0">
                <a:ea typeface="+mn-ea"/>
              </a:rPr>
              <a:t>減少</a:t>
            </a:r>
            <a:r>
              <a:rPr lang="zh-TW" altLang="en-US" dirty="0">
                <a:ea typeface="+mn-ea"/>
              </a:rPr>
              <a:t>廚餘的例子</a:t>
            </a:r>
            <a:r>
              <a:rPr lang="en-US" altLang="zh-TW" dirty="0">
                <a:ea typeface="ＭＳ Ｐゴシック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zh-HK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鼓勵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家人</a:t>
            </a:r>
            <a:r>
              <a:rPr lang="zh-TW" altLang="en-US" dirty="0" smtClean="0"/>
              <a:t>三思</a:t>
            </a:r>
            <a:r>
              <a:rPr lang="zh-TW" altLang="en-US" dirty="0"/>
              <a:t>而買</a:t>
            </a:r>
            <a:r>
              <a:rPr lang="zh-TW" altLang="en-US" dirty="0" smtClean="0"/>
              <a:t>，或預先檢查家中已有食物，以免購買過量或重複的食物</a:t>
            </a:r>
            <a:r>
              <a:rPr lang="zh-TW" altLang="en-US" dirty="0"/>
              <a:t>，造成浪費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 smtClean="0"/>
              <a:t>嘗試利用</a:t>
            </a:r>
            <a:r>
              <a:rPr lang="zh-TW" altLang="en-US" dirty="0"/>
              <a:t>「菜頭菜尾」創造第二碟菜式，例如</a:t>
            </a:r>
            <a:r>
              <a:rPr lang="en-US" altLang="zh-TW" dirty="0"/>
              <a:t>:</a:t>
            </a:r>
            <a:r>
              <a:rPr lang="zh-TW" alt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魚骨、蝦頭用來滾湯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煲湯後的瘦肉製成豬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肉鬆或碗仔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翅</a:t>
            </a:r>
            <a:r>
              <a:rPr lang="en-US" altLang="zh-TW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;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過剩的熟香蕉可儲放於冰格，再製作奶昔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柑橘的果皮經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曬乾後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，用來煮糖水、煲粥。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zh-HK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鼓勵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家人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按進食份量而煮食，</a:t>
            </a:r>
            <a:r>
              <a:rPr lang="zh-TW" altLang="en-US" dirty="0"/>
              <a:t>用餐時一點不</a:t>
            </a:r>
            <a:r>
              <a:rPr lang="zh-TW" altLang="en-US" dirty="0" smtClean="0"/>
              <a:t>剩</a:t>
            </a:r>
            <a:endParaRPr lang="en-US" altLang="zh-TW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TW" altLang="en-US" dirty="0" smtClean="0"/>
              <a:t>出外進食避免眼濶肚窄，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吃多少、</a:t>
            </a:r>
            <a:r>
              <a:rPr lang="zh-TW" altLang="en-US" dirty="0" smtClean="0"/>
              <a:t>點多少。在外用餐若吃不完，攜帶空便當盒外帶食物回家，減少浪費。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教師可按情況把延伸問題轉變成延伸活動，例如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請小四至小六學生與家人一起構思</a:t>
            </a:r>
            <a:r>
              <a:rPr lang="zh-TW" altLang="en-US" dirty="0" smtClean="0"/>
              <a:t>利用「菜頭菜尾」創造第二碟菜式，拍攝短片或稍後與同學分享</a:t>
            </a:r>
            <a:r>
              <a:rPr lang="en-US" altLang="zh-TW" dirty="0" smtClean="0"/>
              <a:t>; </a:t>
            </a:r>
            <a:r>
              <a:rPr lang="zh-TW" altLang="en-US" dirty="0" smtClean="0"/>
              <a:t>利用廚餘自製天然清潔劑或肥料，回饋校園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請小一至小三學生一起 跟大嘥鬼唱歌  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https://www.youtube.com/watch?v=GGj3lrXGwq0   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別做浪費鬼　惜食為香港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設計及創作海報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小故事，推廣「惜食」信息。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dirty="0" smtClean="0">
                <a:hlinkClick r:id="rId3"/>
              </a:rPr>
              <a:t>圖片來源</a:t>
            </a:r>
            <a:r>
              <a:rPr lang="en-US" altLang="zh-TW" sz="1200" dirty="0" smtClean="0">
                <a:hlinkClick r:id="rId3"/>
              </a:rPr>
              <a:t>:</a:t>
            </a:r>
          </a:p>
          <a:p>
            <a:r>
              <a:rPr lang="en-US" altLang="zh-HK" sz="1200" dirty="0" smtClean="0">
                <a:hlinkClick r:id="rId3"/>
              </a:rPr>
              <a:t>https://www.freepik.com/free-vector/shopping-bags-supermarket-basket-box-with-grocery_12024171.htm#page=2&amp;query=reduce&amp;position=23</a:t>
            </a:r>
            <a:endParaRPr lang="en-US" altLang="zh-HK" sz="1200" dirty="0" smtClean="0"/>
          </a:p>
          <a:p>
            <a:endParaRPr lang="zh-HK" alt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ea typeface="ＭＳ Ｐゴシック"/>
              </a:rPr>
              <a:t>參考資料來源</a:t>
            </a:r>
            <a:r>
              <a:rPr lang="en-US" altLang="zh-TW" dirty="0" smtClean="0">
                <a:ea typeface="ＭＳ Ｐゴシック"/>
              </a:rPr>
              <a:t>: https://www.foodwisehk.gov.hk/zh-hk/resources.php#tips-of-the-week</a:t>
            </a:r>
            <a:endParaRPr lang="en-US" altLang="zh-HK" sz="1200" dirty="0" smtClean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ea typeface="ＭＳ Ｐゴシック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123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dirty="0" smtClean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hlinkClick r:id="rId3"/>
              </a:rPr>
              <a:t>圖片來源</a:t>
            </a:r>
            <a:r>
              <a:rPr lang="en-US" altLang="zh-TW" sz="1200" dirty="0" smtClean="0">
                <a:hlinkClick r:id="rId3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>
                <a:hlinkClick r:id="rId3"/>
              </a:rPr>
              <a:t>https://www.freepik.com/free-photo/recycle-logo-trash-bins_2533029.htm#page=2&amp;query=reduce&amp;position=25</a:t>
            </a:r>
            <a:endParaRPr lang="en-US" altLang="zh-HK" sz="1200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3492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636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39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初小版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討論問題旨在引起學生學習動機，把學習重點集中在環保及價值觀教育的方向。教師可因應學生需要</a:t>
            </a:r>
            <a:r>
              <a:rPr lang="en-US" altLang="zh-TW" dirty="0" smtClean="0"/>
              <a:t>/</a:t>
            </a:r>
            <a:r>
              <a:rPr lang="zh-TW" altLang="en-US" dirty="0" smtClean="0"/>
              <a:t>特質調適問題。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建議答案</a:t>
            </a:r>
            <a:r>
              <a:rPr lang="en-US" altLang="zh-TW" dirty="0" smtClean="0"/>
              <a:t>: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以上的做法會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浪費食物，浪費農夫的心血，浪費大自然的資源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更嚴重的是，大部分廚餘會被棄置於堆填區。過多廚餘造成大量固體廢物，不但令堆填區不勝負荷，處理廚餘時亦會產生氣味、污水及溫室氣體。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可適切進一步引導學生思考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(1)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「想要」 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「需要」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及 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讓學生思考食物背後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從生產、運輸、銷售、烹調和棄置處理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默默付出的那些人，帶出以正確、感恩的態度珍惜食物。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(3)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生日和節日的意義 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學懂珍惜生命、家人、朋友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感恩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/>
                <a:cs typeface="+mn-cs"/>
              </a:rPr>
              <a:t>親友同在、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家人團聚時的歡樂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dirty="0" smtClean="0">
                <a:hlinkClick r:id="rId3"/>
              </a:rPr>
              <a:t>圖片來源</a:t>
            </a:r>
            <a:r>
              <a:rPr lang="en-US" altLang="zh-TW" sz="1200" dirty="0" smtClean="0">
                <a:hlinkClick r:id="rId3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HK" sz="1200" dirty="0" smtClean="0">
                <a:hlinkClick r:id="rId4"/>
              </a:rPr>
              <a:t>https://www.freepik.com/free-vector/set-icons-dishes-from-quail-hen-eggs-with-vegetables-mushrooms-greenery-isolated-illustration_6852122.htm</a:t>
            </a:r>
            <a:endParaRPr lang="en-US" altLang="zh-HK" sz="1200" dirty="0" smtClean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19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高小版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討論問題旨在引起學生學習動機，把學習重點集中在環保及價值觀教育的方向。教師可因應學生需要</a:t>
            </a:r>
            <a:r>
              <a:rPr lang="en-US" altLang="zh-TW" dirty="0" smtClean="0"/>
              <a:t>/</a:t>
            </a:r>
            <a:r>
              <a:rPr lang="zh-TW" altLang="en-US" dirty="0" smtClean="0"/>
              <a:t>特質調適問題。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建議答案</a:t>
            </a:r>
            <a:r>
              <a:rPr lang="en-US" altLang="zh-TW" dirty="0" smtClean="0"/>
              <a:t>: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 以上</a:t>
            </a:r>
            <a:r>
              <a:rPr lang="zh-TW" altLang="en-US" dirty="0"/>
              <a:t>的</a:t>
            </a:r>
            <a:r>
              <a:rPr lang="zh-TW" altLang="en-US" dirty="0" smtClean="0"/>
              <a:t>做法會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r>
              <a:rPr lang="en-US" altLang="zh-TW" dirty="0" smtClean="0"/>
              <a:t>     </a:t>
            </a:r>
            <a:r>
              <a:rPr lang="zh-TW" altLang="en-US" dirty="0" smtClean="0"/>
              <a:t>浪費食物，浪費農夫的心血，浪費大自然的資源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baseline="0" dirty="0" smtClean="0"/>
              <a:t>     更嚴重的是，大部分廚餘會被棄置於堆填區。</a:t>
            </a:r>
            <a:r>
              <a:rPr lang="zh-TW" altLang="en-US" dirty="0" smtClean="0"/>
              <a:t>過多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廚餘造成大量固體廢物，不但令堆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填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區不勝負荷，</a:t>
            </a:r>
            <a:r>
              <a:rPr lang="zh-TW" altLang="en-US" dirty="0" smtClean="0"/>
              <a:t>處理廚餘時亦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產生氣味、污水及溫室氣體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可適時進一步引導學生思考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(1)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「想要」 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「需要」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及 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讓學生思考食物背後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從生產、運輸、銷售、烹調和棄置處理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默默付出的那些人，帶出以正確、感恩的態度珍惜食物。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(3)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生日和節日的意義 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學懂珍惜生命、家人、朋友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感恩親友同在、享受天倫之樂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dirty="0" smtClean="0">
                <a:hlinkClick r:id="rId3"/>
              </a:rPr>
              <a:t>圖片來源</a:t>
            </a:r>
            <a:r>
              <a:rPr lang="en-US" altLang="zh-TW" sz="1200" dirty="0" smtClean="0">
                <a:hlinkClick r:id="rId3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HK" sz="1200" dirty="0" smtClean="0">
                <a:hlinkClick r:id="rId4"/>
              </a:rPr>
              <a:t>https://www.freepik.com/free-vector/set-icons-dishes-from-quail-hen-eggs-with-vegetables-mushrooms-greenery-isolated-illustration_6852122.htm</a:t>
            </a:r>
            <a:endParaRPr lang="en-US" altLang="zh-HK" sz="1200" dirty="0" smtClean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5055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按圖片以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cs typeface="+mn-cs"/>
              </a:rPr>
              <a:t>觀看影片後進行反思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：</a:t>
            </a:r>
            <a:endParaRPr lang="zh-TW" altLang="zh-HK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>
                <a:solidFill>
                  <a:schemeClr val="tx1"/>
                </a:solidFill>
                <a:effectLst/>
                <a:cs typeface="+mn-cs"/>
              </a:rPr>
              <a:t>影片名稱：</a:t>
            </a:r>
            <a:r>
              <a:rPr lang="zh-TW" altLang="en-US" dirty="0"/>
              <a:t>教育多媒體</a:t>
            </a:r>
            <a:r>
              <a:rPr lang="en-US" altLang="zh-TW" dirty="0"/>
              <a:t>《</a:t>
            </a:r>
            <a:r>
              <a:rPr lang="zh-TW" altLang="en-US" dirty="0"/>
              <a:t>救救地球──惜食減廚餘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dirty="0"/>
              <a:t>(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–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03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>
                <a:solidFill>
                  <a:schemeClr val="tx1"/>
                </a:solidFill>
                <a:effectLst/>
                <a:cs typeface="+mn-cs"/>
              </a:rPr>
              <a:t>網　　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址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cs typeface="+mn-cs"/>
              </a:rPr>
              <a:t>: </a:t>
            </a:r>
            <a:r>
              <a:rPr lang="en-US" altLang="zh-HK" sz="1050" kern="1200" dirty="0">
                <a:solidFill>
                  <a:schemeClr val="tx1"/>
                </a:solidFill>
                <a:effectLst/>
                <a:cs typeface="+mn-cs"/>
              </a:rPr>
              <a:t>https://emm.edcity.hk/media/%E6%95%91%E6%95%91%E5%9C%B0%E7%90%83%E2%94%80%E2%94%80%E6%83%9C%E9%A3%9F%E6%B8%9B%E5%BB%9A%E9%A4%98/0_gw7fhht1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(</a:t>
            </a:r>
            <a:r>
              <a:rPr lang="zh-TW" altLang="en-US" dirty="0"/>
              <a:t>播放完畢後向學生提出反思問題</a:t>
            </a:r>
            <a:r>
              <a:rPr lang="en-US" altLang="zh-TW" dirty="0"/>
              <a:t>)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761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ea typeface="ＭＳ Ｐゴシック"/>
              </a:rPr>
              <a:t>(</a:t>
            </a:r>
            <a:r>
              <a:rPr lang="zh-TW" altLang="en-US" dirty="0" smtClean="0">
                <a:ea typeface="ＭＳ Ｐゴシック"/>
              </a:rPr>
              <a:t>初小版</a:t>
            </a:r>
            <a:r>
              <a:rPr lang="en-US" altLang="zh-TW" dirty="0" smtClean="0">
                <a:ea typeface="ＭＳ Ｐゴシック"/>
              </a:rPr>
              <a:t>)</a:t>
            </a:r>
            <a:endParaRPr lang="en-US" altLang="ja-JP" dirty="0" smtClean="0">
              <a:ea typeface="ＭＳ Ｐゴシック"/>
            </a:endParaRPr>
          </a:p>
          <a:p>
            <a:r>
              <a:rPr lang="ja-JP" altLang="en-US" dirty="0" smtClean="0">
                <a:ea typeface="ＭＳ Ｐゴシック"/>
              </a:rPr>
              <a:t>學生可以</a:t>
            </a:r>
            <a:r>
              <a:rPr lang="zh-TW" altLang="en-US" dirty="0" smtClean="0">
                <a:ea typeface="ＭＳ Ｐゴシック"/>
              </a:rPr>
              <a:t>兩人</a:t>
            </a:r>
            <a:r>
              <a:rPr lang="ja-JP" altLang="en-US" dirty="0" smtClean="0">
                <a:ea typeface="ＭＳ Ｐゴシック"/>
              </a:rPr>
              <a:t>一</a:t>
            </a:r>
            <a:r>
              <a:rPr lang="ja-JP" altLang="en-US" dirty="0">
                <a:ea typeface="ＭＳ Ｐゴシック"/>
              </a:rPr>
              <a:t>組進行</a:t>
            </a:r>
            <a:r>
              <a:rPr lang="ja-JP" altLang="en-US" dirty="0" smtClean="0">
                <a:ea typeface="ＭＳ Ｐゴシック"/>
              </a:rPr>
              <a:t>討論</a:t>
            </a:r>
            <a:r>
              <a:rPr lang="zh-TW" altLang="en-US" dirty="0" smtClean="0">
                <a:ea typeface="ＭＳ Ｐゴシック"/>
              </a:rPr>
              <a:t>後</a:t>
            </a:r>
            <a:r>
              <a:rPr lang="zh-TW" altLang="en-US" dirty="0" smtClean="0">
                <a:ea typeface="+mn-ea"/>
              </a:rPr>
              <a:t>，</a:t>
            </a:r>
            <a:r>
              <a:rPr lang="ja-JP" altLang="en-US" dirty="0">
                <a:ea typeface="ＭＳ Ｐゴシック"/>
              </a:rPr>
              <a:t>自由作答。</a:t>
            </a:r>
            <a:endParaRPr lang="en-US" altLang="ja-JP" dirty="0"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教師角色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以上面播放的片段，讓學生從視覺上看到學生每天產生大量廚餘，引起學生對廚餘問題的關注。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引導學生從學校和家居兩方面思考產生大量廚餘的原因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例如在校學生因為個人喜好而吃剩飯盒內的食物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學生胃口太小，而飯菜太多。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在家因為預備的食物太多，購買食材太多、囤積後食物過期變壞等。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請學生反思自己吃剩食物時，有沒有考慮到對環境造成的污染和影響。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目的讓學生明白人們可能遺忘了飲食與個人、他人、動物和環境的關係，忽略自己浪費的行為，會對環境帶來傷害。之後再讓學生思考每人都應承擔對保護環境的責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任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教師可從學生的角色、家長的角色，以及學校的角色，引導學生理解大家在浪費食物問題上都需要負上責任</a:t>
            </a:r>
            <a:endParaRPr kumimoji="0" lang="en-US" altLang="zh-HK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hlinkClick r:id="rId3"/>
              </a:rPr>
              <a:t>圖片來源</a:t>
            </a:r>
            <a:r>
              <a:rPr lang="en-US" altLang="zh-TW" sz="1200" dirty="0" smtClean="0">
                <a:hlinkClick r:id="rId3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>
                <a:hlinkClick r:id="rId3"/>
              </a:rPr>
              <a:t>https://www.freepik.com/free-vector/boy-getting-food-canteen_4951774.htm#page=1&amp;query=school%20lunch&amp;position=99</a:t>
            </a:r>
            <a:endParaRPr lang="en-US" altLang="zh-HK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1886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/>
              </a:rPr>
              <a:t>(</a:t>
            </a:r>
            <a:r>
              <a:rPr lang="zh-TW" altLang="en-US" dirty="0" smtClean="0">
                <a:ea typeface="ＭＳ Ｐゴシック"/>
              </a:rPr>
              <a:t>高小版</a:t>
            </a:r>
            <a:r>
              <a:rPr lang="en-US" altLang="zh-TW" dirty="0" smtClean="0">
                <a:ea typeface="ＭＳ Ｐゴシック"/>
              </a:rPr>
              <a:t>)</a:t>
            </a:r>
          </a:p>
          <a:p>
            <a:r>
              <a:rPr lang="ja-JP" altLang="en-US" dirty="0" smtClean="0">
                <a:ea typeface="ＭＳ Ｐゴシック"/>
              </a:rPr>
              <a:t>學生可以</a:t>
            </a:r>
            <a:r>
              <a:rPr lang="zh-TW" altLang="en-US" dirty="0" smtClean="0">
                <a:ea typeface="ＭＳ Ｐゴシック"/>
              </a:rPr>
              <a:t>兩人</a:t>
            </a:r>
            <a:r>
              <a:rPr lang="ja-JP" altLang="en-US" dirty="0" smtClean="0">
                <a:ea typeface="ＭＳ Ｐゴシック"/>
              </a:rPr>
              <a:t>一</a:t>
            </a:r>
            <a:r>
              <a:rPr lang="ja-JP" altLang="en-US" dirty="0">
                <a:ea typeface="ＭＳ Ｐゴシック"/>
              </a:rPr>
              <a:t>組進行</a:t>
            </a:r>
            <a:r>
              <a:rPr lang="ja-JP" altLang="en-US" dirty="0" smtClean="0">
                <a:ea typeface="ＭＳ Ｐゴシック"/>
              </a:rPr>
              <a:t>討論</a:t>
            </a:r>
            <a:r>
              <a:rPr lang="zh-TW" altLang="en-US" dirty="0" smtClean="0">
                <a:ea typeface="ＭＳ Ｐゴシック"/>
              </a:rPr>
              <a:t>後</a:t>
            </a:r>
            <a:r>
              <a:rPr lang="zh-TW" altLang="en-US" dirty="0" smtClean="0">
                <a:ea typeface="+mn-ea"/>
              </a:rPr>
              <a:t>，</a:t>
            </a:r>
            <a:r>
              <a:rPr lang="ja-JP" altLang="en-US" dirty="0">
                <a:ea typeface="ＭＳ Ｐゴシック"/>
              </a:rPr>
              <a:t>自由作答。</a:t>
            </a:r>
            <a:endParaRPr lang="en-US" altLang="ja-JP" dirty="0"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教師角色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cs typeface="+mn-cs"/>
              </a:rPr>
              <a:t>1.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以上面播放的片段，讓學生從視覺上看到學生每天產生大量廚餘，引起學生對廚餘問題的關注。</a:t>
            </a: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cs typeface="+mn-cs"/>
              </a:rPr>
              <a:t>2.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引導學生從學校和家居兩方面思考產生大量廚餘的原因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    例如在校學生因為個人喜好而吃剩飯盒內的食物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cs typeface="+mn-cs"/>
              </a:rPr>
              <a:t>;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學生胃口太小，而飯菜太多。</a:t>
            </a: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cs typeface="+mn-cs"/>
              </a:rPr>
              <a:t>   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在家因為預備的食物太多，購買食材太多、囤積後食物過期變壞等。</a:t>
            </a: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cs typeface="+mn-cs"/>
              </a:rPr>
              <a:t>3.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請學生反思自己吃剩食物時，有沒有考慮到對環境造成的污染和影響。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cs typeface="+mn-cs"/>
              </a:rPr>
              <a:t> 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目的讓學生明白人們可能遺忘了飲食與個人、他人、動物和環境的關係，忽略自己浪費的行為，會對環境帶來傷害。之後再讓學生思考每人都應承擔對保護環境的責</a:t>
            </a: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cs typeface="+mn-cs"/>
              </a:rPr>
              <a:t>   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任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cs typeface="+mn-cs"/>
              </a:rPr>
              <a:t>4.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cs typeface="+mn-cs"/>
              </a:rPr>
              <a:t> 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cs typeface="+mn-cs"/>
              </a:rPr>
              <a:t>教師可從學生的角色、家長的角色，以及學校的角色，引導學生理解大家在浪費食物問題上都需要負上責任</a:t>
            </a:r>
            <a:endParaRPr lang="en-US" altLang="zh-HK" sz="1200" kern="1200" dirty="0" smtClean="0">
              <a:solidFill>
                <a:schemeClr val="tx1"/>
              </a:solidFill>
              <a:effectLst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kern="1200" dirty="0" smtClean="0">
              <a:solidFill>
                <a:schemeClr val="tx1"/>
              </a:solidFill>
              <a:effectLst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hlinkClick r:id="rId3"/>
              </a:rPr>
              <a:t>圖片來源</a:t>
            </a:r>
            <a:r>
              <a:rPr lang="en-US" altLang="zh-TW" sz="1200" dirty="0" smtClean="0">
                <a:hlinkClick r:id="rId3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>
                <a:hlinkClick r:id="rId3"/>
              </a:rPr>
              <a:t>https://www.freepik.com/free-vector/boy-getting-food-canteen_4951774.htm#page=1&amp;query=school%20lunch&amp;position=99</a:t>
            </a:r>
            <a:endParaRPr lang="en-US" altLang="zh-HK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856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按</a:t>
            </a:r>
            <a:r>
              <a:rPr lang="zh-TW" altLang="en-US" dirty="0" smtClean="0"/>
              <a:t>圖片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觀看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cs typeface="+mn-cs"/>
              </a:rPr>
              <a:t>影片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後進行反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cs typeface="+mn-cs"/>
              </a:rPr>
              <a:t>思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cs typeface="+mn-cs"/>
              </a:rPr>
              <a:t>：</a:t>
            </a:r>
            <a:endParaRPr lang="zh-TW" altLang="zh-HK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>
                <a:solidFill>
                  <a:schemeClr val="tx1"/>
                </a:solidFill>
                <a:effectLst/>
                <a:cs typeface="+mn-cs"/>
              </a:rPr>
              <a:t>影片名稱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：</a:t>
            </a:r>
            <a:r>
              <a:rPr lang="zh-TW" altLang="en-US" sz="1200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環境運動委員會</a:t>
            </a:r>
            <a:r>
              <a:rPr lang="en-US" altLang="zh-TW" sz="1200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sz="1200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「咪嘥嘢校園」教育影片</a:t>
            </a:r>
            <a:r>
              <a:rPr lang="en-US" altLang="zh-TW" sz="1200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en-US" altLang="zh-TW" dirty="0" smtClean="0"/>
              <a:t>(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’00” 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07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’31”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>
                <a:solidFill>
                  <a:schemeClr val="tx1"/>
                </a:solidFill>
                <a:effectLst/>
                <a:cs typeface="+mn-cs"/>
              </a:rPr>
              <a:t>網　　址</a:t>
            </a:r>
            <a:r>
              <a:rPr lang="zh-HK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：</a:t>
            </a:r>
            <a:r>
              <a:rPr lang="en-US" altLang="zh-HK" dirty="0" smtClean="0"/>
              <a:t>https://www.ecc.org.hk/wasteless/foodwaste.php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(</a:t>
            </a:r>
            <a:r>
              <a:rPr lang="zh-TW" altLang="en-US" dirty="0"/>
              <a:t>播放完畢後向學生提出反思問題</a:t>
            </a:r>
            <a:r>
              <a:rPr lang="en-US" altLang="zh-TW" dirty="0"/>
              <a:t>)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6A0-A4B0-49EF-8D65-C7E57D413E2A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8925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教師角色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追問學生如果人們只響應回收廚餘，但是仍然不改變浪費食物的習慣，這樣最終會出現甚麼情況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引導學生明白廚餘回收只是被動的做法，</a:t>
            </a:r>
            <a:r>
              <a:rPr lang="zh-TW" altLang="zh-HK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回收廚餘、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轉廢為能等只能解決小部分的廚餘，過程亦相當複雜且耗能，而大部分廚餘仍要棄置堆田區。因此，市民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源頭減廢及減少浪費才是更有效的方法。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sz="1200" kern="1200" dirty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參考答案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cs typeface="+mn-cs"/>
              </a:rPr>
              <a:t>出外進食避免眼濶肚窄，點過多食物。在外用餐若吃不完，攜帶空便當盒外帶食物回家。</a:t>
            </a:r>
            <a:endParaRPr lang="en-US" altLang="zh-TW" sz="1200" kern="120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cs typeface="+mn-cs"/>
              </a:rPr>
              <a:t>避免吃自助餐</a:t>
            </a:r>
            <a:endParaRPr lang="en-US" altLang="zh-TW" sz="1200" kern="1200" baseline="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cs typeface="+mn-cs"/>
              </a:rPr>
              <a:t>預先檢查家中已有食物，然後列出購物清單，以免重複和過量購買</a:t>
            </a:r>
            <a:endParaRPr lang="en-US" altLang="zh-TW" sz="1200" kern="1200" baseline="0" dirty="0" smtClean="0">
              <a:solidFill>
                <a:schemeClr val="tx1"/>
              </a:solidFill>
              <a:effectLst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cs typeface="+mn-cs"/>
              </a:rPr>
              <a:t>將食物捐贈給食物銀行、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慈善團體或社區廚房，協助有需要人士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cs typeface="+mn-cs"/>
              </a:rPr>
              <a:t>等</a:t>
            </a:r>
            <a:endParaRPr lang="en-US" altLang="zh-TW" dirty="0" smtClean="0"/>
          </a:p>
          <a:p>
            <a:pPr marL="0" indent="0">
              <a:buNone/>
            </a:pPr>
            <a:endParaRPr lang="en-US" altLang="zh-H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hlinkClick r:id="rId3"/>
              </a:rPr>
              <a:t>圖片來源</a:t>
            </a:r>
            <a:r>
              <a:rPr lang="en-US" altLang="zh-TW" sz="1200" dirty="0" smtClean="0">
                <a:hlinkClick r:id="rId3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>
                <a:hlinkClick r:id="rId3"/>
              </a:rPr>
              <a:t>https://www.freepik.com/free-vector/garbage-recycling-green-eco-friendly-service-symbol-processing-facilities-2-cartoon-style-banne_4188539.htm#page=2&amp;query=food+recycle&amp;position=16</a:t>
            </a:r>
            <a:endParaRPr lang="en-US" altLang="zh-HK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sz="1200" dirty="0" smtClean="0"/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F1BD-9287-4544-883C-FD14812446AD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0438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75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6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98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7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0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6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21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82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7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6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4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5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0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2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8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free-vector/shopping-bags-supermarket-basket-box-with-grocery_12024171.htm#page=2&amp;query=reduce&amp;position=23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pd.gov.hk/epd/tc_chi/environmentinhk/waste/prob_solutions/food_waste_challeng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6%95%91%E6%95%91%E5%9C%B0%E7%90%83%E2%94%80%E2%94%80%E6%83%9C%E9%A3%9F%E6%B8%9B%E5%BB%9A%E9%A4%98/0_gw7fhht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c.org.hk/wasteless/foodwaste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98A1D0BB-B8F0-46D7-9453-2DC9E54FEC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91" y="0"/>
            <a:ext cx="9145191" cy="6861555"/>
            <a:chOff x="-1588" y="0"/>
            <a:chExt cx="12193588" cy="686155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A44EAD-8C36-423B-81F2-9BCEF6FF05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EA4EF45-4BCE-497F-A3E5-E8A78B0DE6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86444F9-DFF7-4015-A354-A443BCF5CF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F60ADBC-C1BD-4EC5-9B6F-1DF12DE5AF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7DF05586-9EB6-494C-8B3A-2A85346133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D279CF7F-04A6-40E3-84DD-DDC0553A25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8E22FFA0-E7AE-4CCB-BFD0-C000AA64B5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AE8C830-95B3-4B62-9882-4301B7A9AE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80F4C73-8A40-435B-AFB5-F5C3BDC038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91" y="0"/>
            <a:ext cx="9145191" cy="6861555"/>
            <a:chOff x="-1588" y="0"/>
            <a:chExt cx="12193588" cy="6861555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DD4069D-6BA0-4C9D-8EA6-8C476FC7D5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60D1FC8-A019-4110-A93E-8C709AD789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47CEA9B-73E1-441D-8800-FA49BA991D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3072D5EB-F874-4157-885B-E3C42CDA80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0352347-BE60-4DA4-A026-651AE5F7F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Freeform 5">
              <a:extLst>
                <a:ext uri="{FF2B5EF4-FFF2-40B4-BE49-F238E27FC236}">
                  <a16:creationId xmlns:a16="http://schemas.microsoft.com/office/drawing/2014/main" id="{26F82C6E-5FB8-4065-8BCB-D9158DD57E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2" name="Freeform 5">
              <a:extLst>
                <a:ext uri="{FF2B5EF4-FFF2-40B4-BE49-F238E27FC236}">
                  <a16:creationId xmlns:a16="http://schemas.microsoft.com/office/drawing/2014/main" id="{CF36403A-34F0-4F3D-A4BA-D1B1FA2F31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3" name="Freeform 5">
              <a:extLst>
                <a:ext uri="{FF2B5EF4-FFF2-40B4-BE49-F238E27FC236}">
                  <a16:creationId xmlns:a16="http://schemas.microsoft.com/office/drawing/2014/main" id="{7CCD3DE1-6CA0-4EB1-A8E8-EFD50A1FE3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587" y="720022"/>
            <a:ext cx="3000603" cy="20158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生活事件」教案：</a:t>
            </a:r>
            <a:r>
              <a:rPr lang="en-US" altLang="zh-TW" sz="2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/>
            </a:r>
            <a:br>
              <a:rPr lang="en-US" altLang="zh-TW" sz="2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</a:br>
            <a:r>
              <a:rPr lang="en-US" altLang="zh-TW" sz="2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/>
            </a:r>
            <a:br>
              <a:rPr lang="en-US" altLang="zh-TW" sz="2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</a:br>
            <a:r>
              <a:rPr lang="zh-TW" altLang="en-US" sz="33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「惜</a:t>
            </a:r>
            <a:r>
              <a:rPr lang="en-US" altLang="zh-TW" sz="33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『</a:t>
            </a:r>
            <a:r>
              <a:rPr lang="zh-TW" altLang="en-US" sz="33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食</a:t>
            </a:r>
            <a:r>
              <a:rPr lang="en-US" altLang="zh-TW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』</a:t>
            </a:r>
            <a:r>
              <a:rPr lang="zh-TW" altLang="en-US" sz="33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」</a:t>
            </a:r>
            <a:r>
              <a:rPr lang="en-US" altLang="zh-TW" sz="33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 </a:t>
            </a:r>
            <a:r>
              <a:rPr lang="en-US" altLang="zh-TW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/>
            </a:r>
            <a:br>
              <a:rPr lang="en-US" altLang="zh-TW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</a:br>
            <a:r>
              <a:rPr lang="en-US" altLang="zh-TW" sz="33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 (</a:t>
            </a:r>
            <a:r>
              <a:rPr lang="zh-TW" altLang="en-US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減少廚餘</a:t>
            </a:r>
            <a:r>
              <a:rPr lang="en-US" altLang="zh-TW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)</a:t>
            </a:r>
            <a:r>
              <a:rPr lang="zh-TW" altLang="en-US" sz="33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 </a:t>
            </a:r>
            <a:endParaRPr lang="en-US" altLang="zh-TW" sz="33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 panose="03000509000000000000" pitchFamily="49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607" y="4422639"/>
            <a:ext cx="3208819" cy="203319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價值觀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教育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 panose="030005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1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（可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持續發展教育）</a:t>
            </a:r>
          </a:p>
          <a:p>
            <a:pPr>
              <a:spcBef>
                <a:spcPts val="600"/>
              </a:spcBef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初小至高小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 panose="030005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教育局德育、公民及國民教育組製作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 panose="03000509000000000000" pitchFamily="49" charset="-120"/>
            </a:endParaRPr>
          </a:p>
          <a:p>
            <a:pPr>
              <a:spcBef>
                <a:spcPts val="600"/>
              </a:spcBef>
            </a:pPr>
            <a:r>
              <a:rPr lang="en-US" altLang="zh-HK" sz="1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2023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年</a:t>
            </a:r>
            <a:r>
              <a:rPr lang="en-US" altLang="zh-TW" sz="1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3</a:t>
            </a:r>
            <a:r>
              <a:rPr lang="zh-TW" altLang="en-US" sz="1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 panose="03000509000000000000" pitchFamily="49" charset="-120"/>
              </a:rPr>
              <a:t>月</a:t>
            </a:r>
            <a:endParaRPr lang="en-US" altLang="zh-HK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-SB" panose="03000509000000000000" pitchFamily="49" charset="-120"/>
            </a:endParaRPr>
          </a:p>
        </p:txBody>
      </p:sp>
      <p:pic>
        <p:nvPicPr>
          <p:cNvPr id="1026" name="Picture 2" descr="People packing organic food into eco bag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r="22075" b="-1"/>
          <a:stretch/>
        </p:blipFill>
        <p:spPr bwMode="auto">
          <a:xfrm>
            <a:off x="3890477" y="948136"/>
            <a:ext cx="4865641" cy="544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552D6D00-2548-4ECD-9FA4-D422A25250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495860" y="6279825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06056" y="3240704"/>
            <a:ext cx="7806949" cy="29293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6689" y="3068085"/>
            <a:ext cx="7951806" cy="2843750"/>
          </a:xfrm>
        </p:spPr>
        <p:txBody>
          <a:bodyPr anchor="ctr">
            <a:noAutofit/>
          </a:bodyPr>
          <a:lstStyle/>
          <a:p>
            <a:pPr marL="401955" lvl="1" indent="0">
              <a:buClr>
                <a:schemeClr val="bg1"/>
              </a:buClr>
              <a:buNone/>
            </a:pP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生日會要準備</a:t>
            </a:r>
            <a:r>
              <a:rPr lang="zh-TW" altLang="en-US" sz="25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大量的食物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，才能盡興。</a:t>
            </a:r>
            <a:endParaRPr lang="en-US" altLang="zh-TW" sz="25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 algn="just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家人每天應該</a:t>
            </a:r>
            <a:r>
              <a:rPr lang="zh-TW" altLang="en-US" sz="25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多煮幾款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不同種類的菜色給我選擇，即使</a:t>
            </a:r>
            <a:r>
              <a:rPr lang="zh-TW" altLang="en-US" sz="25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吃不完也沒有所謂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。</a:t>
            </a:r>
            <a:endParaRPr lang="en-US" altLang="zh-TW" sz="25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 algn="just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雖然快要吃晚飯，</a:t>
            </a:r>
            <a:r>
              <a:rPr lang="zh-TW" altLang="en-US" sz="25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但我還是很想吃這些美味的零食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。不理了，</a:t>
            </a:r>
            <a:r>
              <a:rPr lang="zh-TW" altLang="en-US" sz="25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家人會想到辦法處理吃不完的食物的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。</a:t>
            </a:r>
            <a:endParaRPr lang="en-US" altLang="zh-TW" sz="25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C5A8D7AB-540B-4BBE-B437-744948F9993F}"/>
              </a:ext>
            </a:extLst>
          </p:cNvPr>
          <p:cNvSpPr/>
          <p:nvPr/>
        </p:nvSpPr>
        <p:spPr>
          <a:xfrm>
            <a:off x="6256446" y="652322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670" y="2480818"/>
            <a:ext cx="81270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試以「</a:t>
            </a:r>
            <a:r>
              <a:rPr lang="zh-TW" altLang="en-US" sz="3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惜</a:t>
            </a:r>
            <a:r>
              <a:rPr lang="zh-TW" altLang="en-US" sz="3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」的態度，你會</a:t>
            </a:r>
            <a:r>
              <a:rPr lang="zh-HK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怎樣</a:t>
            </a:r>
            <a:r>
              <a:rPr lang="zh-HK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5673" y="165650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(</a:t>
            </a:r>
            <a:r>
              <a:rPr lang="zh-TW" altLang="en-US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小一至小三適用</a:t>
            </a:r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)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 bwMode="gray">
          <a:xfrm>
            <a:off x="1565724" y="803344"/>
            <a:ext cx="613122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改變心態和習慣，我做得到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4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66215" y="3180898"/>
            <a:ext cx="7530243" cy="29283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1774" y="750777"/>
            <a:ext cx="6131221" cy="706964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改變心態和習慣，我做得到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313" y="2920632"/>
            <a:ext cx="7778145" cy="2959923"/>
          </a:xfrm>
        </p:spPr>
        <p:txBody>
          <a:bodyPr anchor="ctr">
            <a:noAutofit/>
          </a:bodyPr>
          <a:lstStyle/>
          <a:p>
            <a:pPr marL="401955" lvl="1" indent="0">
              <a:buClr>
                <a:schemeClr val="bg1"/>
              </a:buClr>
              <a:buNone/>
            </a:pP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25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生日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會要</a:t>
            </a:r>
            <a:r>
              <a:rPr lang="zh-TW" altLang="en-US" sz="25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準備</a:t>
            </a:r>
            <a:r>
              <a:rPr lang="zh-TW" altLang="en-US" sz="25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大量的食物</a:t>
            </a:r>
            <a:r>
              <a:rPr lang="zh-TW" altLang="en-US" sz="25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，生日才能盡興。</a:t>
            </a:r>
            <a:endParaRPr lang="en-US" altLang="zh-TW" sz="2500" dirty="0" smtClean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25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聖誕節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要與親友</a:t>
            </a:r>
            <a:r>
              <a:rPr lang="zh-TW" altLang="en-US" sz="25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吃自助餐</a:t>
            </a:r>
            <a:r>
              <a:rPr lang="zh-TW" altLang="en-US" sz="25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才有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聖誕氣氛。</a:t>
            </a:r>
            <a:endParaRPr lang="en-US" altLang="zh-TW" sz="25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25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學校午膳飯盒味道每天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都差不多，我還是</a:t>
            </a:r>
            <a:r>
              <a:rPr lang="zh-TW" altLang="en-US" sz="2500" dirty="0">
                <a:solidFill>
                  <a:srgbClr val="FFC000"/>
                </a:solidFill>
                <a:latin typeface="標楷體" panose="03000509000000000000" pitchFamily="65" charset="-120"/>
                <a:ea typeface="標楷體"/>
              </a:rPr>
              <a:t>吃一口便算了</a:t>
            </a:r>
            <a:r>
              <a:rPr lang="zh-TW" altLang="en-US" sz="25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，肚餓可以回家吃下午茶</a:t>
            </a:r>
            <a:r>
              <a:rPr lang="zh-TW" altLang="en-US" sz="25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。</a:t>
            </a:r>
            <a:endParaRPr lang="en-US" altLang="zh-TW" sz="25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C5A8D7AB-540B-4BBE-B437-744948F9993F}"/>
              </a:ext>
            </a:extLst>
          </p:cNvPr>
          <p:cNvSpPr/>
          <p:nvPr/>
        </p:nvSpPr>
        <p:spPr>
          <a:xfrm>
            <a:off x="6256446" y="652322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087" y="2504231"/>
            <a:ext cx="8728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試以「</a:t>
            </a:r>
            <a:r>
              <a:rPr lang="zh-TW" altLang="en-US" sz="32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惜</a:t>
            </a:r>
            <a:r>
              <a:rPr lang="zh-TW" altLang="en-US" sz="32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」的態度，你會如何改寫以下的做法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5673" y="166594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(</a:t>
            </a:r>
            <a:r>
              <a:rPr lang="zh-TW" altLang="en-US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小四至小六適用</a:t>
            </a:r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7570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延伸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問題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/</a:t>
            </a:r>
            <a:r>
              <a:rPr lang="zh-HK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活動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endParaRPr lang="zh-HK" altLang="en-US" sz="35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7211" y="2015711"/>
            <a:ext cx="7898296" cy="2009519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你可以</a:t>
            </a:r>
            <a:r>
              <a:rPr lang="zh-TW" altLang="zh-HK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怎樣</a:t>
            </a:r>
            <a:r>
              <a:rPr lang="zh-TW" altLang="zh-HK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鼓勵身邊人一同</a:t>
            </a:r>
            <a:r>
              <a:rPr lang="zh-TW" altLang="zh-HK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實踐</a:t>
            </a:r>
            <a:r>
              <a:rPr lang="zh-TW" altLang="en-US" sz="35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5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惜食」</a:t>
            </a:r>
            <a:r>
              <a:rPr lang="zh-TW" altLang="en-US" sz="3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態度</a:t>
            </a:r>
            <a:r>
              <a:rPr lang="en-US" altLang="zh-HK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zh-HK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C5A8D7AB-540B-4BBE-B437-744948F9993F}"/>
              </a:ext>
            </a:extLst>
          </p:cNvPr>
          <p:cNvSpPr/>
          <p:nvPr/>
        </p:nvSpPr>
        <p:spPr>
          <a:xfrm>
            <a:off x="6256446" y="652322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56461" y="5267179"/>
          <a:ext cx="4122549" cy="168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Shopping bags, supermarket basket and box with grocery.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0" r="2528" b="16904"/>
          <a:stretch/>
        </p:blipFill>
        <p:spPr bwMode="auto">
          <a:xfrm>
            <a:off x="2417735" y="3927340"/>
            <a:ext cx="5811865" cy="158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9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總結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endParaRPr lang="zh-HK" altLang="en-US" sz="35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4562" y="2125565"/>
            <a:ext cx="8127527" cy="28862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dirty="0" smtClean="0">
                <a:latin typeface="標楷體"/>
                <a:ea typeface="標楷體"/>
              </a:rPr>
              <a:t>現時香港大部分</a:t>
            </a:r>
            <a:r>
              <a:rPr lang="zh-TW" altLang="en-US" sz="2800" dirty="0" smtClean="0">
                <a:solidFill>
                  <a:schemeClr val="tx1"/>
                </a:solidFill>
                <a:latin typeface="標楷體"/>
                <a:ea typeface="標楷體"/>
              </a:rPr>
              <a:t>廚餘都是來自家居，棄置</a:t>
            </a:r>
            <a:r>
              <a:rPr lang="zh-TW" altLang="en-US" sz="2800" dirty="0">
                <a:solidFill>
                  <a:schemeClr val="tx1"/>
                </a:solidFill>
                <a:latin typeface="標楷體"/>
                <a:ea typeface="標楷體"/>
              </a:rPr>
              <a:t>在堆填區不但佔用</a:t>
            </a:r>
            <a:r>
              <a:rPr lang="zh-TW" altLang="en-US" sz="2800" dirty="0" smtClean="0">
                <a:solidFill>
                  <a:schemeClr val="tx1"/>
                </a:solidFill>
                <a:latin typeface="標楷體"/>
                <a:ea typeface="標楷體"/>
              </a:rPr>
              <a:t>了寶貴</a:t>
            </a:r>
            <a:r>
              <a:rPr lang="zh-TW" altLang="en-US" sz="2800" dirty="0">
                <a:solidFill>
                  <a:schemeClr val="tx1"/>
                </a:solidFill>
                <a:latin typeface="標楷體"/>
                <a:ea typeface="標楷體"/>
              </a:rPr>
              <a:t>的土地資源</a:t>
            </a:r>
            <a:r>
              <a:rPr lang="zh-TW" altLang="en-US" sz="2800" dirty="0" smtClean="0">
                <a:solidFill>
                  <a:schemeClr val="tx1"/>
                </a:solidFill>
                <a:latin typeface="標楷體"/>
                <a:ea typeface="標楷體"/>
              </a:rPr>
              <a:t>，更會</a:t>
            </a:r>
            <a:r>
              <a:rPr lang="zh-TW" altLang="en-US" sz="2800" dirty="0">
                <a:solidFill>
                  <a:schemeClr val="tx1"/>
                </a:solidFill>
                <a:latin typeface="標楷體"/>
                <a:ea typeface="標楷體"/>
              </a:rPr>
              <a:t>產生大量</a:t>
            </a:r>
            <a:r>
              <a:rPr lang="zh-TW" altLang="en-US" sz="2800" dirty="0" smtClean="0">
                <a:solidFill>
                  <a:schemeClr val="tx1"/>
                </a:solidFill>
                <a:latin typeface="標楷體"/>
                <a:ea typeface="標楷體"/>
              </a:rPr>
              <a:t>溫室</a:t>
            </a:r>
            <a:r>
              <a:rPr lang="zh-TW" altLang="en-US" sz="2800" dirty="0">
                <a:solidFill>
                  <a:schemeClr val="tx1"/>
                </a:solidFill>
                <a:latin typeface="標楷體"/>
                <a:ea typeface="標楷體"/>
              </a:rPr>
              <a:t>氣體及污水，嚴重影響環境</a:t>
            </a:r>
            <a:r>
              <a:rPr lang="zh-TW" altLang="en-US" sz="2800" dirty="0" smtClean="0">
                <a:solidFill>
                  <a:schemeClr val="tx1"/>
                </a:solidFill>
                <a:latin typeface="標楷體"/>
                <a:ea typeface="標楷體"/>
              </a:rPr>
              <a:t>。</a:t>
            </a:r>
            <a:r>
              <a:rPr lang="zh-TW" altLang="en-US" sz="2800" dirty="0" smtClean="0">
                <a:latin typeface="標楷體"/>
                <a:ea typeface="標楷體"/>
              </a:rPr>
              <a:t>作為</a:t>
            </a:r>
            <a:r>
              <a:rPr lang="zh-TW" altLang="en-US" sz="2800" dirty="0">
                <a:solidFill>
                  <a:srgbClr val="0070C0"/>
                </a:solidFill>
                <a:latin typeface="標楷體"/>
                <a:ea typeface="標楷體"/>
              </a:rPr>
              <a:t>負責任的公民</a:t>
            </a:r>
            <a:r>
              <a:rPr lang="zh-TW" altLang="en-US" sz="2800" dirty="0">
                <a:latin typeface="標楷體"/>
                <a:ea typeface="標楷體"/>
              </a:rPr>
              <a:t>，我們必須</a:t>
            </a:r>
            <a:r>
              <a:rPr lang="zh-TW" altLang="en-US" sz="2800" dirty="0">
                <a:solidFill>
                  <a:srgbClr val="0070C0"/>
                </a:solidFill>
                <a:latin typeface="標楷體"/>
                <a:ea typeface="標楷體"/>
              </a:rPr>
              <a:t>從源頭減少</a:t>
            </a:r>
            <a:r>
              <a:rPr lang="zh-TW" altLang="en-US" sz="2800" dirty="0" smtClean="0">
                <a:solidFill>
                  <a:srgbClr val="0070C0"/>
                </a:solidFill>
                <a:latin typeface="標楷體"/>
                <a:ea typeface="標楷體"/>
              </a:rPr>
              <a:t>浪費，珍惜食物</a:t>
            </a:r>
            <a:r>
              <a:rPr lang="zh-TW" altLang="en-US" sz="2800" dirty="0" smtClean="0">
                <a:latin typeface="標楷體"/>
                <a:ea typeface="標楷體"/>
              </a:rPr>
              <a:t>，參與</a:t>
            </a:r>
            <a:r>
              <a:rPr lang="zh-TW" altLang="en-US" sz="2800" dirty="0" smtClean="0">
                <a:solidFill>
                  <a:srgbClr val="0070C0"/>
                </a:solidFill>
                <a:latin typeface="標楷體"/>
                <a:ea typeface="標楷體"/>
              </a:rPr>
              <a:t>廚</a:t>
            </a:r>
            <a:r>
              <a:rPr lang="zh-TW" altLang="en-US" sz="2800" dirty="0">
                <a:solidFill>
                  <a:srgbClr val="0070C0"/>
                </a:solidFill>
                <a:latin typeface="標楷體"/>
                <a:ea typeface="標楷體"/>
              </a:rPr>
              <a:t>餘</a:t>
            </a:r>
            <a:r>
              <a:rPr lang="zh-TW" altLang="en-US" sz="2800" dirty="0" smtClean="0">
                <a:solidFill>
                  <a:srgbClr val="0070C0"/>
                </a:solidFill>
                <a:latin typeface="標楷體"/>
                <a:ea typeface="標楷體"/>
              </a:rPr>
              <a:t>回收，為</a:t>
            </a:r>
            <a:r>
              <a:rPr lang="zh-TW" altLang="en-US" sz="2800" dirty="0">
                <a:solidFill>
                  <a:srgbClr val="0070C0"/>
                </a:solidFill>
                <a:latin typeface="標楷體"/>
                <a:ea typeface="標楷體"/>
              </a:rPr>
              <a:t>環境出一</a:t>
            </a:r>
            <a:r>
              <a:rPr lang="zh-TW" altLang="en-US" sz="2800" dirty="0" smtClean="0">
                <a:solidFill>
                  <a:srgbClr val="0070C0"/>
                </a:solidFill>
                <a:latin typeface="標楷體"/>
                <a:ea typeface="標楷體"/>
              </a:rPr>
              <a:t>分力</a:t>
            </a:r>
            <a:r>
              <a:rPr lang="zh-TW" altLang="en-US" sz="2800" dirty="0" smtClean="0">
                <a:solidFill>
                  <a:schemeClr val="tx1"/>
                </a:solidFill>
                <a:latin typeface="標楷體"/>
                <a:ea typeface="標楷體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標楷體"/>
              <a:ea typeface="標楷體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C5A8D7AB-540B-4BBE-B437-744948F9993F}"/>
              </a:ext>
            </a:extLst>
          </p:cNvPr>
          <p:cNvSpPr/>
          <p:nvPr/>
        </p:nvSpPr>
        <p:spPr>
          <a:xfrm>
            <a:off x="6030872" y="659716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56461" y="5267179"/>
          <a:ext cx="4122549" cy="168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Recycle logo and trash bins Free Pho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06" y="4733766"/>
            <a:ext cx="2763631" cy="18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epd.gov.hk/epd/sites/default/files/epd/english/environmentinhk/waste/prob_solutions/images/photo2_2_14_5_c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53" y="2217124"/>
            <a:ext cx="5826771" cy="370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7984" y="886213"/>
            <a:ext cx="6913708" cy="709865"/>
          </a:xfrm>
        </p:spPr>
        <p:txBody>
          <a:bodyPr/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教師參考資料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b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HK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減少</a:t>
            </a:r>
            <a:r>
              <a:rPr lang="zh-HK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廚餘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的有效方法</a:t>
            </a:r>
            <a:endParaRPr lang="zh-HK" altLang="en-US" sz="35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486" y="6395479"/>
            <a:ext cx="817767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ea typeface="+mn-lt"/>
                <a:cs typeface="+mn-lt"/>
                <a:hlinkClick r:id="rId4"/>
              </a:rPr>
              <a:t>https://www.epd.gov.hk/epd/tc_chi/environmentinhk/waste/prob_solutions/food_waste_challenge.html</a:t>
            </a:r>
            <a:endParaRPr lang="zh-TW" dirty="0">
              <a:ea typeface="+mn-lt"/>
              <a:cs typeface="+mn-lt"/>
            </a:endParaRPr>
          </a:p>
          <a:p>
            <a:endParaRPr lang="zh-HK" altLang="en-US" sz="1200" dirty="0">
              <a:latin typeface="Century Gothic"/>
              <a:ea typeface="標楷體" panose="03000509000000000000" pitchFamily="65" charset="-120"/>
            </a:endParaRPr>
          </a:p>
        </p:txBody>
      </p:sp>
      <p:sp>
        <p:nvSpPr>
          <p:cNvPr id="7" name="矩形 1">
            <a:extLst>
              <a:ext uri="{FF2B5EF4-FFF2-40B4-BE49-F238E27FC236}">
                <a16:creationId xmlns:a16="http://schemas.microsoft.com/office/drawing/2014/main" id="{C5A8D7AB-540B-4BBE-B437-744948F9993F}"/>
              </a:ext>
            </a:extLst>
          </p:cNvPr>
          <p:cNvSpPr/>
          <p:nvPr/>
        </p:nvSpPr>
        <p:spPr>
          <a:xfrm>
            <a:off x="6091252" y="6197655"/>
            <a:ext cx="2727813" cy="316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zh-TW" altLang="en-US" sz="1050">
                <a:solidFill>
                  <a:schemeClr val="tx1"/>
                </a:solidFill>
                <a:latin typeface="微軟正黑體"/>
                <a:ea typeface="微軟正黑體"/>
                <a:cs typeface="Arial"/>
              </a:rPr>
              <a:t>資料來源</a:t>
            </a:r>
            <a:r>
              <a:rPr lang="en-US" altLang="zh-TW" sz="1050" dirty="0">
                <a:solidFill>
                  <a:schemeClr val="tx1"/>
                </a:solidFill>
                <a:latin typeface="微軟正黑體"/>
                <a:ea typeface="微軟正黑體"/>
                <a:cs typeface="Arial"/>
              </a:rPr>
              <a:t>: </a:t>
            </a:r>
            <a:r>
              <a:rPr lang="zh-TW" altLang="en-US" sz="1050">
                <a:solidFill>
                  <a:schemeClr val="tx1"/>
                </a:solidFill>
                <a:latin typeface="微軟正黑體"/>
                <a:ea typeface="微軟正黑體"/>
                <a:cs typeface="Arial"/>
              </a:rPr>
              <a:t>環境保護署</a:t>
            </a:r>
            <a:r>
              <a:rPr lang="en-US" altLang="zh-TW" sz="1050" dirty="0">
                <a:solidFill>
                  <a:schemeClr val="tx1"/>
                </a:solidFill>
                <a:ea typeface="+mn-lt"/>
                <a:cs typeface="+mn-lt"/>
              </a:rPr>
              <a:t>《</a:t>
            </a:r>
            <a:r>
              <a:rPr lang="zh-TW" sz="1050">
                <a:solidFill>
                  <a:schemeClr val="tx1"/>
                </a:solidFill>
                <a:ea typeface="+mn-lt"/>
                <a:cs typeface="+mn-lt"/>
              </a:rPr>
              <a:t>餘管理策略</a:t>
            </a:r>
            <a:r>
              <a:rPr lang="en-US" sz="1050" dirty="0">
                <a:solidFill>
                  <a:schemeClr val="tx1"/>
                </a:solidFill>
                <a:ea typeface="+mn-lt"/>
                <a:cs typeface="+mn-lt"/>
              </a:rPr>
              <a:t>》</a:t>
            </a:r>
            <a:endParaRPr lang="en-US" altLang="zh-HK" sz="1050" dirty="0">
              <a:solidFill>
                <a:schemeClr val="tx1"/>
              </a:solidFill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5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1239"/>
          <a:stretch/>
        </p:blipFill>
        <p:spPr>
          <a:xfrm>
            <a:off x="1" y="101424"/>
            <a:ext cx="9099460" cy="6466967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3F546863-FF43-2B41-8CA7-FA4F0AB9B855}"/>
              </a:ext>
            </a:extLst>
          </p:cNvPr>
          <p:cNvSpPr txBox="1">
            <a:spLocks/>
          </p:cNvSpPr>
          <p:nvPr/>
        </p:nvSpPr>
        <p:spPr>
          <a:xfrm>
            <a:off x="615551" y="641513"/>
            <a:ext cx="7574437" cy="6164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學習重點</a:t>
            </a:r>
            <a:endParaRPr lang="zh-HK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692DD13-8D27-AE43-B204-ACCEFCC07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70380"/>
              </p:ext>
            </p:extLst>
          </p:nvPr>
        </p:nvGraphicFramePr>
        <p:xfrm>
          <a:off x="615551" y="1257924"/>
          <a:ext cx="7873822" cy="530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3549">
                  <a:extLst>
                    <a:ext uri="{9D8B030D-6E8A-4147-A177-3AD203B41FA5}">
                      <a16:colId xmlns:a16="http://schemas.microsoft.com/office/drawing/2014/main" val="3460353269"/>
                    </a:ext>
                  </a:extLst>
                </a:gridCol>
                <a:gridCol w="6320273">
                  <a:extLst>
                    <a:ext uri="{9D8B030D-6E8A-4147-A177-3AD203B41FA5}">
                      <a16:colId xmlns:a16="http://schemas.microsoft.com/office/drawing/2014/main" val="1970149440"/>
                    </a:ext>
                  </a:extLst>
                </a:gridCol>
              </a:tblGrid>
              <a:tr h="1985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i="0" u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內容概要</a:t>
                      </a:r>
                      <a:r>
                        <a:rPr lang="zh-HK" altLang="en-US" sz="2200" b="0" i="0" u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：</a:t>
                      </a:r>
                      <a:endParaRPr lang="en-US" altLang="zh-HK" sz="2200" b="0" i="0" u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  <a:p>
                      <a:endParaRPr lang="en-US" sz="22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zh-TW" altLang="en-US" sz="2200" b="0" i="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透過短片</a:t>
                      </a:r>
                      <a:r>
                        <a:rPr lang="zh-TW" altLang="en-US" sz="2200" b="0" i="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及討論，讓</a:t>
                      </a:r>
                      <a:r>
                        <a:rPr lang="zh-TW" altLang="en-US" sz="2200" b="0" i="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學生認識廚餘大部分來自家居，處理廚餘過程亦會產生大量污水及溫室氣體。</a:t>
                      </a:r>
                      <a:r>
                        <a:rPr lang="zh-TW" altLang="en-US" sz="2200" b="0" i="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作為負責任的公民</a:t>
                      </a:r>
                      <a:r>
                        <a:rPr lang="zh-TW" altLang="en-US" sz="2200" b="0" i="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，我們要避免浪費，珍惜食物，減少固體廢物對環境造成的不良影響。</a:t>
                      </a:r>
                      <a:endParaRPr lang="en-CA" altLang="zh-HK" sz="2200" b="0" i="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920685"/>
                  </a:ext>
                </a:extLst>
              </a:tr>
              <a:tr h="1985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2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學習目標：</a:t>
                      </a:r>
                      <a:endParaRPr lang="en-HK" altLang="zh-TW" sz="2200" b="0" i="0" u="none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  <a:p>
                      <a:endParaRPr lang="en-US" sz="22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altLang="en-US" sz="2200" b="0" i="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認識廚餘對環境</a:t>
                      </a:r>
                      <a:r>
                        <a:rPr lang="zh-TW" altLang="en-US" sz="2200" b="0" i="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造成的</a:t>
                      </a:r>
                      <a:r>
                        <a:rPr lang="zh-TW" altLang="en-US" sz="2200" b="0" i="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破壞，從而提高學生對減少浪費食物的意識。</a:t>
                      </a:r>
                      <a:endParaRPr lang="en-US" altLang="zh-TW" sz="2200" b="0" i="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200" b="0" i="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培養</a:t>
                      </a:r>
                      <a:r>
                        <a:rPr lang="zh-TW" altLang="en-US" sz="2200" b="0" i="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學生珍惜食物的態度，學會感恩、知足，並在日常生活的飲食層面實踐環保減廢。</a:t>
                      </a:r>
                      <a:endParaRPr lang="en-US" altLang="zh-TW" sz="2200" b="0" i="0" kern="1200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926119"/>
                  </a:ext>
                </a:extLst>
              </a:tr>
              <a:tr h="1036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i="0" u="none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價值觀和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0" i="0" u="none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態度</a:t>
                      </a:r>
                      <a:r>
                        <a:rPr lang="zh-HK" altLang="en-US" sz="2200" b="0" i="0" u="none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：</a:t>
                      </a:r>
                      <a:endParaRPr lang="en-CA" altLang="zh-HK" sz="2200" b="0" i="0" u="none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  <a:p>
                      <a:endParaRPr lang="en-US" sz="22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b="0" i="0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關愛、責任感</a:t>
                      </a:r>
                      <a:r>
                        <a:rPr lang="zh-TW" altLang="en-US" sz="2200" b="0" i="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DFKai-SB" panose="03000509000000000000" pitchFamily="49" charset="-120"/>
                        </a:rPr>
                        <a:t>、承擔精神、同理心、感恩珍惜</a:t>
                      </a:r>
                      <a:endParaRPr lang="en-HK" sz="2200" b="0" i="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DFKai-SB" panose="03000509000000000000" pitchFamily="49" charset="-12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704153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794713" y="4155714"/>
            <a:ext cx="6236614" cy="112449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2794711" y="3256347"/>
            <a:ext cx="6236613" cy="77440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Rounded Rectangle 2"/>
          <p:cNvSpPr/>
          <p:nvPr/>
        </p:nvSpPr>
        <p:spPr>
          <a:xfrm>
            <a:off x="2794710" y="2712104"/>
            <a:ext cx="6236613" cy="4121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5" y="973669"/>
            <a:ext cx="6619244" cy="706964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/>
                <a:cs typeface="+mn-cs"/>
              </a:rPr>
              <a:t>討論問題</a:t>
            </a:r>
            <a:r>
              <a:rPr lang="en-US" altLang="zh-TW" sz="4000" dirty="0">
                <a:latin typeface="標楷體" panose="03000509000000000000" pitchFamily="65" charset="-120"/>
                <a:ea typeface="標楷體"/>
                <a:cs typeface="+mn-cs"/>
              </a:rPr>
              <a:t>:</a:t>
            </a:r>
            <a:endParaRPr lang="zh-HK" altLang="en-US" sz="4000" dirty="0">
              <a:latin typeface="標楷體" panose="03000509000000000000" pitchFamily="65" charset="-120"/>
              <a:ea typeface="標楷體"/>
              <a:cs typeface="+mn-cs"/>
            </a:endParaRPr>
          </a:p>
        </p:txBody>
      </p:sp>
      <p:pic>
        <p:nvPicPr>
          <p:cNvPr id="2050" name="Picture 2" descr="Set of icons dishes from quail and hen eggs with vegetables mushrooms and greenery isolated illustration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89781">
            <a:off x="316992" y="2802489"/>
            <a:ext cx="2273926" cy="2273926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83913" y="1994393"/>
            <a:ext cx="6660087" cy="3460013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5900" dirty="0" smtClean="0">
                <a:latin typeface="標楷體" panose="03000509000000000000" pitchFamily="65" charset="-120"/>
                <a:ea typeface="標楷體"/>
              </a:rPr>
              <a:t>   </a:t>
            </a:r>
            <a:r>
              <a:rPr lang="zh-TW" altLang="en-US" sz="5900" b="1" dirty="0" smtClean="0">
                <a:latin typeface="標楷體" panose="03000509000000000000" pitchFamily="65" charset="-120"/>
                <a:ea typeface="標楷體"/>
              </a:rPr>
              <a:t> </a:t>
            </a:r>
            <a:r>
              <a:rPr lang="zh-TW" altLang="en-US" sz="12800" b="1" dirty="0" smtClean="0">
                <a:latin typeface="標楷體" panose="03000509000000000000" pitchFamily="65" charset="-120"/>
                <a:ea typeface="標楷體"/>
              </a:rPr>
              <a:t>你同意以下做法嗎</a:t>
            </a:r>
            <a:r>
              <a:rPr lang="en-US" altLang="zh-TW" sz="12800" b="1" dirty="0" smtClean="0">
                <a:latin typeface="標楷體" panose="03000509000000000000" pitchFamily="65" charset="-120"/>
                <a:ea typeface="標楷體"/>
              </a:rPr>
              <a:t>?</a:t>
            </a:r>
          </a:p>
          <a:p>
            <a:pPr marL="744855" lvl="1" indent="-3429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9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生日會要準備大量的食物</a:t>
            </a:r>
            <a:r>
              <a:rPr lang="zh-TW" altLang="en-US" sz="96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，生日才能</a:t>
            </a:r>
            <a:r>
              <a:rPr lang="zh-TW" altLang="en-US" sz="9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盡興。</a:t>
            </a:r>
            <a:endParaRPr lang="en-US" altLang="zh-TW" sz="9600" dirty="0" smtClean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96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家人每天應該多煮幾款不同種類的菜色給我選擇，即使吃不完也沒有所謂。</a:t>
            </a:r>
            <a:endParaRPr lang="en-US" altLang="zh-TW" sz="96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9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雖然快要吃晚飯，但我還是很想吃這些可口的零食。不理會了，家人總會有辦法處理吃剩的食物的。</a:t>
            </a: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C5A8D7AB-540B-4BBE-B437-744948F9993F}"/>
              </a:ext>
            </a:extLst>
          </p:cNvPr>
          <p:cNvSpPr/>
          <p:nvPr/>
        </p:nvSpPr>
        <p:spPr>
          <a:xfrm>
            <a:off x="6256446" y="652322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673" y="5385373"/>
            <a:ext cx="6750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以上做法會對環境造成甚麼問題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HK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89" y="623395"/>
            <a:ext cx="2088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(</a:t>
            </a:r>
            <a:r>
              <a:rPr lang="zh-TW" altLang="en-US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小</a:t>
            </a:r>
            <a:r>
              <a:rPr lang="zh-TW" altLang="en-US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一至小三</a:t>
            </a:r>
            <a:r>
              <a:rPr lang="zh-TW" altLang="en-US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適用</a:t>
            </a:r>
            <a:r>
              <a:rPr lang="en-US" altLang="zh-TW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)</a:t>
            </a:r>
            <a:endParaRPr lang="en-US" b="1" dirty="0">
              <a:solidFill>
                <a:srgbClr val="92D050"/>
              </a:solidFill>
              <a:latin typeface="標楷體" panose="03000509000000000000" pitchFamily="65" charset="-120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62343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794713" y="3860975"/>
            <a:ext cx="6236614" cy="8255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2794714" y="3373098"/>
            <a:ext cx="6236613" cy="4121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Rounded Rectangle 2"/>
          <p:cNvSpPr/>
          <p:nvPr/>
        </p:nvSpPr>
        <p:spPr>
          <a:xfrm>
            <a:off x="2794715" y="2859111"/>
            <a:ext cx="6236613" cy="41212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215" y="973669"/>
            <a:ext cx="6619244" cy="706964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/>
                <a:cs typeface="+mn-cs"/>
              </a:rPr>
              <a:t>討論問題</a:t>
            </a:r>
            <a:r>
              <a:rPr lang="en-US" altLang="zh-TW" sz="4000" dirty="0">
                <a:latin typeface="標楷體" panose="03000509000000000000" pitchFamily="65" charset="-120"/>
                <a:ea typeface="標楷體"/>
                <a:cs typeface="+mn-cs"/>
              </a:rPr>
              <a:t>:</a:t>
            </a:r>
            <a:endParaRPr lang="zh-HK" altLang="en-US" sz="4000" dirty="0">
              <a:latin typeface="標楷體" panose="03000509000000000000" pitchFamily="65" charset="-120"/>
              <a:ea typeface="標楷體"/>
              <a:cs typeface="+mn-cs"/>
            </a:endParaRPr>
          </a:p>
        </p:txBody>
      </p:sp>
      <p:pic>
        <p:nvPicPr>
          <p:cNvPr id="2050" name="Picture 2" descr="Set of icons dishes from quail and hen eggs with vegetables mushrooms and greenery isolated illustration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89781">
            <a:off x="316992" y="2802489"/>
            <a:ext cx="2273926" cy="2273926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23031" y="1722122"/>
            <a:ext cx="6660087" cy="3460013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5900" dirty="0" smtClean="0">
                <a:latin typeface="標楷體" panose="03000509000000000000" pitchFamily="65" charset="-120"/>
                <a:ea typeface="標楷體"/>
              </a:rPr>
              <a:t>   </a:t>
            </a:r>
            <a:r>
              <a:rPr lang="zh-TW" altLang="en-US" sz="5900" b="1" dirty="0" smtClean="0">
                <a:latin typeface="標楷體" panose="03000509000000000000" pitchFamily="65" charset="-120"/>
                <a:ea typeface="標楷體"/>
              </a:rPr>
              <a:t> </a:t>
            </a:r>
            <a:r>
              <a:rPr lang="zh-TW" altLang="en-US" sz="12800" b="1" dirty="0" smtClean="0">
                <a:latin typeface="標楷體" panose="03000509000000000000" pitchFamily="65" charset="-120"/>
                <a:ea typeface="標楷體"/>
              </a:rPr>
              <a:t>你同意以下做法嗎</a:t>
            </a:r>
            <a:r>
              <a:rPr lang="en-US" altLang="zh-TW" sz="12800" b="1" dirty="0" smtClean="0">
                <a:latin typeface="標楷體" panose="03000509000000000000" pitchFamily="65" charset="-120"/>
                <a:ea typeface="標楷體"/>
              </a:rPr>
              <a:t>?</a:t>
            </a:r>
          </a:p>
          <a:p>
            <a:pPr marL="744855" lvl="1" indent="-3429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9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生日會要準備大量的食物，生日才能盡興。</a:t>
            </a:r>
            <a:endParaRPr lang="en-US" altLang="zh-TW" sz="9600" dirty="0" smtClean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9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聖誕節</a:t>
            </a:r>
            <a:r>
              <a:rPr lang="zh-TW" altLang="en-US" sz="96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要與親友吃自助餐</a:t>
            </a:r>
            <a:r>
              <a:rPr lang="zh-TW" altLang="en-US" sz="9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才有</a:t>
            </a:r>
            <a:r>
              <a:rPr lang="zh-TW" altLang="en-US" sz="96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聖誕氣氛。</a:t>
            </a:r>
            <a:endParaRPr lang="en-US" altLang="zh-TW" sz="9600" dirty="0">
              <a:solidFill>
                <a:schemeClr val="bg1"/>
              </a:solidFill>
              <a:latin typeface="標楷體" panose="03000509000000000000" pitchFamily="65" charset="-120"/>
              <a:ea typeface="標楷體"/>
            </a:endParaRPr>
          </a:p>
          <a:p>
            <a:pPr marL="744855" lvl="1" indent="-342900">
              <a:lnSpc>
                <a:spcPct val="12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zh-TW" altLang="en-US" sz="9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學校午膳飯盒味道每天</a:t>
            </a:r>
            <a:r>
              <a:rPr lang="zh-TW" altLang="en-US" sz="96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都差不多，我</a:t>
            </a:r>
            <a:r>
              <a:rPr lang="zh-TW" altLang="en-US" sz="9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還是吃</a:t>
            </a:r>
            <a:r>
              <a:rPr lang="zh-TW" altLang="en-US" sz="96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一口便算了，肚餓可以</a:t>
            </a:r>
            <a:r>
              <a:rPr lang="zh-TW" altLang="en-US" sz="9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回家再吃</a:t>
            </a:r>
            <a:r>
              <a:rPr lang="zh-TW" altLang="en-US" sz="9600" dirty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下午茶</a:t>
            </a:r>
            <a:r>
              <a:rPr lang="zh-TW" altLang="en-US" sz="9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/>
              </a:rPr>
              <a:t>。</a:t>
            </a: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C5A8D7AB-540B-4BBE-B437-744948F9993F}"/>
              </a:ext>
            </a:extLst>
          </p:cNvPr>
          <p:cNvSpPr/>
          <p:nvPr/>
        </p:nvSpPr>
        <p:spPr>
          <a:xfrm>
            <a:off x="6256446" y="6523226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85946" y="5063573"/>
            <a:ext cx="6750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以上做法會對環境造成甚麼影響呢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HK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215" y="66257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(</a:t>
            </a:r>
            <a:r>
              <a:rPr lang="zh-TW" altLang="en-US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小四至小六適用</a:t>
            </a:r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830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8519" y="921677"/>
            <a:ext cx="6345260" cy="709865"/>
          </a:xfrm>
        </p:spPr>
        <p:txBody>
          <a:bodyPr/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播放片段一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 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學校及家居廚餘</a:t>
            </a:r>
            <a:endParaRPr lang="zh-HK" altLang="en-US" sz="35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5" name="Picture 4">
            <a:hlinkClick r:id="rId3"/>
          </p:cNvPr>
          <p:cNvPicPr/>
          <p:nvPr/>
        </p:nvPicPr>
        <p:blipFill rotWithShape="1">
          <a:blip r:embed="rId4"/>
          <a:srcRect l="11558" t="36601" r="47448" b="24871"/>
          <a:stretch/>
        </p:blipFill>
        <p:spPr bwMode="auto">
          <a:xfrm>
            <a:off x="1667939" y="2335984"/>
            <a:ext cx="5927725" cy="3133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712203" y="5799397"/>
            <a:ext cx="618382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defRPr>
                <a:latin typeface="DFKai-SB" panose="03000509000000000000" pitchFamily="49" charset="-120"/>
                <a:ea typeface="DFKai-SB" panose="03000509000000000000" pitchFamily="49" charset="-12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TW" altLang="en-US" dirty="0"/>
              <a:t>資料來源：教育多媒體</a:t>
            </a:r>
            <a:r>
              <a:rPr lang="en-US" altLang="zh-TW" dirty="0"/>
              <a:t>《</a:t>
            </a:r>
            <a:r>
              <a:rPr lang="zh-TW" altLang="en-US" dirty="0"/>
              <a:t>救救地球──惜食減廚餘</a:t>
            </a:r>
            <a:r>
              <a:rPr lang="en-US" altLang="zh-TW" dirty="0"/>
              <a:t>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062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反思問題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endParaRPr lang="zh-HK" altLang="en-US" sz="35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90191" y="2797747"/>
            <a:ext cx="5574650" cy="242102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>
              <a:buNone/>
            </a:pPr>
            <a:r>
              <a:rPr lang="zh-TW" altLang="zh-HK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zh-HK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認為學校及家庭</a:t>
            </a:r>
            <a:r>
              <a:rPr lang="zh-TW" altLang="zh-HK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產生廚</a:t>
            </a:r>
            <a:r>
              <a:rPr lang="zh-TW" altLang="zh-HK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餘的主要原因是甚麼</a:t>
            </a:r>
            <a:r>
              <a:rPr lang="en-US" altLang="zh-HK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zh-HK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你認為自己有責任減少廚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餘嗎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     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en-US" altLang="zh-HK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lvl="0" indent="0">
              <a:buNone/>
            </a:pPr>
            <a:endParaRPr lang="zh-HK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D91804D-BFB7-4355-A4B1-06BB1071A58A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356461" y="5267179"/>
          <a:ext cx="4122549" cy="168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Boy getting food in the canteen Free Vec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9" y="2749341"/>
            <a:ext cx="2562872" cy="25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6215" y="60433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(</a:t>
            </a:r>
            <a:r>
              <a:rPr lang="zh-TW" altLang="en-US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小</a:t>
            </a:r>
            <a:r>
              <a:rPr lang="zh-TW" altLang="en-US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一至小三</a:t>
            </a:r>
            <a:r>
              <a:rPr lang="zh-TW" altLang="en-US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適用</a:t>
            </a:r>
            <a:r>
              <a:rPr lang="en-US" altLang="zh-TW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)</a:t>
            </a:r>
            <a:endParaRPr lang="en-US" b="1" dirty="0">
              <a:solidFill>
                <a:srgbClr val="92D050"/>
              </a:solidFill>
              <a:latin typeface="標楷體" panose="03000509000000000000" pitchFamily="65" charset="-120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13296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反思問題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endParaRPr lang="zh-HK" altLang="en-US" sz="35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7048" y="2581154"/>
            <a:ext cx="4873806" cy="26860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>
              <a:buNone/>
            </a:pPr>
            <a:r>
              <a:rPr lang="zh-TW" altLang="zh-HK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zh-HK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認為學校及家庭</a:t>
            </a:r>
            <a:r>
              <a:rPr lang="zh-TW" altLang="zh-HK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產生廚</a:t>
            </a:r>
            <a:r>
              <a:rPr lang="zh-TW" altLang="zh-HK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餘的主要原因是甚麼</a:t>
            </a:r>
            <a:r>
              <a:rPr lang="en-US" altLang="zh-HK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是誰的責任呢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en-US" altLang="zh-HK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lvl="0" indent="0">
              <a:buNone/>
            </a:pPr>
            <a:endParaRPr lang="zh-HK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D91804D-BFB7-4355-A4B1-06BB1071A58A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356461" y="5267179"/>
          <a:ext cx="4122549" cy="168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Boy getting food in the canteen Free Vec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15" y="2785676"/>
            <a:ext cx="2562872" cy="25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6215" y="62307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(</a:t>
            </a:r>
            <a:r>
              <a:rPr lang="zh-TW" altLang="en-US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小四至小六適用</a:t>
            </a:r>
            <a:r>
              <a:rPr lang="en-US" altLang="zh-TW" b="1" dirty="0">
                <a:solidFill>
                  <a:srgbClr val="92D050"/>
                </a:solidFill>
                <a:latin typeface="標楷體" panose="03000509000000000000" pitchFamily="65" charset="-120"/>
                <a:ea typeface="標楷體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2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22" y="867139"/>
            <a:ext cx="6345260" cy="709865"/>
          </a:xfrm>
        </p:spPr>
        <p:txBody>
          <a:bodyPr/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播放片段二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 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每天有多少廚餘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?</a:t>
            </a:r>
            <a:endParaRPr lang="zh-HK" altLang="en-US" sz="35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" name="文字方塊 5"/>
          <p:cNvSpPr txBox="1"/>
          <p:nvPr/>
        </p:nvSpPr>
        <p:spPr>
          <a:xfrm>
            <a:off x="0" y="5858411"/>
            <a:ext cx="8737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defRPr>
                <a:latin typeface="DFKai-SB" panose="03000509000000000000" pitchFamily="49" charset="-120"/>
                <a:ea typeface="DFKai-SB" panose="03000509000000000000" pitchFamily="49" charset="-120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zh-TW" altLang="en-US" dirty="0"/>
              <a:t>資料來源：環境運動委員會</a:t>
            </a:r>
            <a:r>
              <a:rPr lang="en-US" altLang="zh-TW" dirty="0"/>
              <a:t>《</a:t>
            </a:r>
            <a:r>
              <a:rPr lang="zh-TW" altLang="en-US" dirty="0"/>
              <a:t>「咪嘥嘢校園」教育影片</a:t>
            </a:r>
            <a:r>
              <a:rPr lang="en-US" altLang="zh-TW" dirty="0"/>
              <a:t>》 </a:t>
            </a:r>
            <a:endParaRPr lang="zh-HK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238172" y="6223190"/>
            <a:ext cx="50276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4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</a:t>
            </a:r>
            <a:r>
              <a:rPr lang="en-US" altLang="zh-HK" sz="1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www.ecc.org.hk/wasteless/foodwaste.php</a:t>
            </a:r>
            <a:endParaRPr lang="en-US" altLang="zh-HK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7834" t="17260" r="30750" b="21800"/>
          <a:stretch/>
        </p:blipFill>
        <p:spPr>
          <a:xfrm>
            <a:off x="1306286" y="2290944"/>
            <a:ext cx="6071388" cy="338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反思問題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endParaRPr lang="zh-HK" altLang="en-US" sz="35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6461" y="2314936"/>
            <a:ext cx="5349858" cy="28705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廚餘回收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再造，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不就好了嗎？</a:t>
            </a:r>
            <a:endParaRPr lang="en-US" altLang="zh-TW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just">
              <a:buNone/>
            </a:pPr>
            <a:r>
              <a:rPr lang="zh-TW" altLang="zh-HK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單靠廚</a:t>
            </a:r>
            <a:r>
              <a:rPr lang="zh-TW" altLang="zh-HK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餘回收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，能否</a:t>
            </a:r>
            <a:r>
              <a:rPr lang="zh-TW" altLang="zh-HK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解決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剩食</a:t>
            </a:r>
            <a:r>
              <a:rPr lang="zh-TW" altLang="zh-HK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的問題</a:t>
            </a: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en-US" altLang="zh-TW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怎樣才能更</a:t>
            </a:r>
            <a:r>
              <a:rPr lang="zh-TW" altLang="zh-HK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</a:t>
            </a:r>
            <a:r>
              <a:rPr lang="zh-TW" altLang="zh-HK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減少廚餘</a:t>
            </a:r>
            <a:r>
              <a:rPr lang="en-US" altLang="zh-HK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HK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zh-HK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D91804D-BFB7-4355-A4B1-06BB1071A58A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08351740"/>
              </p:ext>
            </p:extLst>
          </p:nvPr>
        </p:nvGraphicFramePr>
        <p:xfrm>
          <a:off x="356461" y="5267179"/>
          <a:ext cx="4122549" cy="168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Garbage recycling green  eco friendly service symbol and processing facilities 2 cartoon style banne Free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5" r="1749"/>
          <a:stretch/>
        </p:blipFill>
        <p:spPr bwMode="auto">
          <a:xfrm>
            <a:off x="5849411" y="2833141"/>
            <a:ext cx="3068254" cy="208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</TotalTime>
  <Words>2531</Words>
  <Application>Microsoft Office PowerPoint</Application>
  <PresentationFormat>如螢幕大小 (4:3)</PresentationFormat>
  <Paragraphs>221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ＭＳ Ｐゴシック</vt:lpstr>
      <vt:lpstr>微軟正黑體</vt:lpstr>
      <vt:lpstr>新細明體</vt:lpstr>
      <vt:lpstr>標楷體</vt:lpstr>
      <vt:lpstr>標楷體</vt:lpstr>
      <vt:lpstr>Arial</vt:lpstr>
      <vt:lpstr>Calibri</vt:lpstr>
      <vt:lpstr>Century Gothic</vt:lpstr>
      <vt:lpstr>Wingdings</vt:lpstr>
      <vt:lpstr>Wingdings 3</vt:lpstr>
      <vt:lpstr>Ion Boardroom</vt:lpstr>
      <vt:lpstr> 「生活事件」教案：  「惜『食』」   (減少廚餘) </vt:lpstr>
      <vt:lpstr>PowerPoint 簡報</vt:lpstr>
      <vt:lpstr>討論問題:</vt:lpstr>
      <vt:lpstr>討論問題:</vt:lpstr>
      <vt:lpstr>播放片段一: 學校及家居廚餘</vt:lpstr>
      <vt:lpstr>反思問題:</vt:lpstr>
      <vt:lpstr>反思問題:</vt:lpstr>
      <vt:lpstr>播放片段二: 每天有多少廚餘?</vt:lpstr>
      <vt:lpstr>反思問題:</vt:lpstr>
      <vt:lpstr>PowerPoint 簡報</vt:lpstr>
      <vt:lpstr>改變心態和習慣，我做得到!</vt:lpstr>
      <vt:lpstr>延伸問題/活動:</vt:lpstr>
      <vt:lpstr>總結:</vt:lpstr>
      <vt:lpstr>教師參考資料: 減少廚餘的有效方法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生活事件事例： 減少碳排放(可持續發展)</dc:title>
  <dc:creator>LUI, Ching-yi Cherie</dc:creator>
  <cp:lastModifiedBy>LEE, Wing-ho Isaac</cp:lastModifiedBy>
  <cp:revision>319</cp:revision>
  <dcterms:created xsi:type="dcterms:W3CDTF">2021-04-22T02:41:28Z</dcterms:created>
  <dcterms:modified xsi:type="dcterms:W3CDTF">2023-03-09T04:18:46Z</dcterms:modified>
</cp:coreProperties>
</file>